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869" r:id="rId2"/>
  </p:sldMasterIdLst>
  <p:notesMasterIdLst>
    <p:notesMasterId r:id="rId35"/>
  </p:notesMasterIdLst>
  <p:handoutMasterIdLst>
    <p:handoutMasterId r:id="rId36"/>
  </p:handoutMasterIdLst>
  <p:sldIdLst>
    <p:sldId id="294" r:id="rId3"/>
    <p:sldId id="256" r:id="rId4"/>
    <p:sldId id="257" r:id="rId5"/>
    <p:sldId id="280" r:id="rId6"/>
    <p:sldId id="286" r:id="rId7"/>
    <p:sldId id="262" r:id="rId8"/>
    <p:sldId id="274" r:id="rId9"/>
    <p:sldId id="263" r:id="rId10"/>
    <p:sldId id="275" r:id="rId11"/>
    <p:sldId id="276" r:id="rId12"/>
    <p:sldId id="282" r:id="rId13"/>
    <p:sldId id="266" r:id="rId14"/>
    <p:sldId id="293" r:id="rId15"/>
    <p:sldId id="271" r:id="rId16"/>
    <p:sldId id="265" r:id="rId17"/>
    <p:sldId id="277" r:id="rId18"/>
    <p:sldId id="281" r:id="rId19"/>
    <p:sldId id="267" r:id="rId20"/>
    <p:sldId id="285" r:id="rId21"/>
    <p:sldId id="268" r:id="rId22"/>
    <p:sldId id="269" r:id="rId23"/>
    <p:sldId id="283" r:id="rId24"/>
    <p:sldId id="284" r:id="rId25"/>
    <p:sldId id="278" r:id="rId26"/>
    <p:sldId id="307" r:id="rId27"/>
    <p:sldId id="306" r:id="rId28"/>
    <p:sldId id="308" r:id="rId29"/>
    <p:sldId id="305" r:id="rId30"/>
    <p:sldId id="309" r:id="rId31"/>
    <p:sldId id="298" r:id="rId32"/>
    <p:sldId id="303" r:id="rId33"/>
    <p:sldId id="304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9" autoAdjust="0"/>
    <p:restoredTop sz="86482" autoAdjust="0"/>
  </p:normalViewPr>
  <p:slideViewPr>
    <p:cSldViewPr>
      <p:cViewPr varScale="1">
        <p:scale>
          <a:sx n="93" d="100"/>
          <a:sy n="93" d="100"/>
        </p:scale>
        <p:origin x="2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5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62187B-34B3-4596-A76B-0CC52CAC2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86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5:20.680"/>
    </inkml:context>
    <inkml:brush xml:id="br0">
      <inkml:brushProperty name="width" value="0.26667" units="cm"/>
      <inkml:brushProperty name="height" value="0.53333" units="cm"/>
      <inkml:brushProperty name="color" value="#ADE2E2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0,'0'0'109,"87"0"-94,-1 0-15,1 28 16,-29-28 0,28 0-16,-86 0 15,29 0 1,-29 0-1,29 0 1,-29 0-16,58 0 16,-58 0-1,57 0-15,-57 0 16,29 29-1,-29-29-15,58 0 16,-58 0 0,58 0-16,-29 0 15,-1 29 1,1-29-16,29 0 15,-58 0 1,29 0-16,-29 0 16,58 0-1,-1 29-15,-57-29 16,58 0-1,-29 0-15,29 0 16,-30 0 0,30 0-16,-29 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6:01.83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1243 146 0,'0'0'125,"0"0"-109,-29 0-16,0 0 15,0 0 1,29 0-16,-29 0 15,29 0 1,-29 0 0,1 0-16,28 0 15,-29 0 1,0 0-16,0 0 15,0 0 1,0 0-16,0 0 16,1 0-1,-1 0 1,29 0-1,-29 0 1,0 0 0,-29 0-16,29 0 15,-28 0 1,28 29-16,0-29 15,-58 0 1,58 0-16,-28 29 16,-1-29-1,-29 0-15,87 29 16,-57-29-1,28 0-15,0 0 16,0 0 0,0 0-16,0 0 15,0 0 1,29 0 15,-28 0 47,28 0-62,0-29 15,0 0 0,0 29 0,0 0-31,0-29 16,0 29-1,28-28-15,-28 28 16,0 0-16,58 0 16,-58-29-1,0 29-15,29 0 16,-29-29-1,29 29-15,0 0 16,29 0 0,-58-29-16,28 29 15,30-29 1,-58 29-1,58 0 1,-58 0 0,29 0-1,0 0-15,-1 0 16,30 0-1,-58 0-15,58 0 16,-58 0 0,29 0-16,0 0 15,-1 0 1,30 0-16,0 0 15,-58 0 1,29 0-16,-29 0 62,58 0-46,-58 0 0,28 0-16,1 0 15,0 0 1,0 0 15,-29 0 0,29 0-15,0 0-1,-29 0 1,57 0 0,-57 0-1,29 29 1,29-29-16,-58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6:17.78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1070 875 0,'0'0'94,"0"-28"-94,-29 28 15,29 0 1,-29-29-16,0 29 15,-28 0 1,28 0-16,0 0 16,-29 0-1,58 0-15,-29 0 94,29 0-79,-28 0 1,-1 0-16,0 0 16,29 0-1,-29 0-15,0 0 31,0 0-31,0 0 16,1 0 0,-1 0-16,0 0 15,-29 29 1,58-29-16,-29 0 15,0 0 1,0 0-16,29 0 16,-28 0-1,-30 0-15,58 28 16,-58-28-1,0 0-15,30 29 16,28-29-16,0 0 31,-29 0-31,0 29 31,29-29-31,-29 0 16,29 0 0,-29 0 15,29 29 16,0-29-32,0 0-15,29 0 16,-29 29-1,29-29-15,-29 29 16,29-29 0,-29 0 30,29 0-30,28 29-16,-57-29 16,29 0-1,0 28-15,0-28 16,-29 0 15,29 0-15,0 0-1,-1 29 1,1-29-1,0 0 1,-29 0-16,58 0 31,-58 0-15,29 0-1,-29 0-15,58 0 16,-30 0 0,1 0-16,0 0 15,29 0 1,-58 0-16,58 0 15,-58 0-15,28 0 16,-28 0 0,29 0 15,-29 0-16,58 0 1,-58 0-16,58 0 16,-29 0-1,-1 0-15,1 0 16,-29 0 62,29 0-63,-29 0 1,29 0 15,-29 0-15,0-29 31,0 1-32,29 28 1,-29-29-16,0 29 15,29 0 1,-29-29-16,0 29 16,0-29-1,29 29-15,-29-29 31,0 29-31,0 0 16,29-29 0,-29 29-16,28-29 15,-28 29 1,0-57-1,0 57 1,29 0 0,-29 0-1,0 0-15,29 0 16,-29-29-1,29 29 1,-29 0 0,0-29-1,29 0 16,-29 29-31,29 0 16,-29 0 0,29-29-16,-1 29 31,-28 0-31,0 0 15,29 0 1,-29-29-16,0 1 16,29 28-1,0 0-15,-29-29 16,0 29-1,29 0-15,-29-29 16,29 0 0,-29 0 15,29 29-16,-1 0 1,-28-29-16,29 29 16,-29-29-1,0 29-15,0-29 16,29 29-1,-29-28 1,29 28 0,-29 0 15,0-29-16,0 0 1,29 29 0,-29-29-1,0 29 1,0 0-1,29 0 1,-29-29 0,0 29-16,0-29 15,0 29 1,29 0-1,-29-29-15,29 29 16,-29 0 0,0 0-16,28-28 31,-28 28-16,0 0 1,29 0 0,0 0-1,-29-29 1,29 0-1,-29 29-15,29 0 16,-29 0 0,58 0 46,-58 0-46,28 0-1,-28 0-15,29 0 16,0 0-1,-29 0 32,29 0-47,-29 0 16,29 0-1,0 0 17,-29 29-32,0-29 31,29 0-31,-29 0 15,28 0 1,-28 0 0,29 0-1,0 0 16,-29 0-15,29 29 0,-29-29-16,29 0 15,-29 0 1,29 0-16,-29 0 15,29 28 1,0-28 15,-1 0-15,-28 0-1,0 29-15,29-29 16,-29 0 15,29 29-15,0-29-1,-29 0 1,29 0-16,-29 0 31,29 29 0,-29-29-15,29 0 0,-1 0-16,-28 0 93,0 0-77,0 0-1,0-29 1,-28 29 15,28-29-15,-29 29-1,29 0-15,-58-29 16,58 29 0,-29 0-16,29 0 31,0-28-31,-29 28 31,29 0-31,-29 0 16,1-29-1,28 29-15,-58-29 16,58 29-1,-29 0 17,29 0-17,-58 0 1,58 0-16,-29 0 15,0 0 1,1 0 15,28 0-31,-29 0 31,29 0-31,-29 0 16,29 0 15,-29-29 32,0 29-63,29 0 15,-29 0 1,0 0-16,1 0 15,28 0 1,0 0 46,-29 0-62,0 0 16,0 0 0,29-29 15,-29 29-31,29 0 62,-58 0-46,58 0-1,-28 0-15,-1 0 16,0 0 0,29 0-16,-29 0 15,29 0 1,-29 0-1,0 0 1,0 0-16,29 0 16,-57 0-1,57 29 1,-29-29-1,29 0 1,-29 0 0,0 0-1,29 0 1,-29 29-1,29-29 1,-29 0-16,0 29 16,1-29-16,28 0 15,0 0 1,-29 0-16,29 29 31,0-29-31,-29 0 31,0 0-31,0 0 16,0 0-1,0 28-15,29-28 16,-28 0 0,28 0-16,-29 0 31,0 0-31,29 0 15,-29 0 1,0 0-16,0 0 16,0 29-1,0-29-15,1 0 16,-1 0 46,29 29-46,-29-29-1,29 0 1,-29 0-16,29 29 16,-29-29-1,0 0-15,29 0 16,0 0-1,-29 0-15,29 29 32,0-29-17,-28 29 1,28-29-16,0 0 15,-29 29 1,0-29 0,29 0-1,0 0-15,-29 28 16,0-28-1,29 0 1,-29 0-16,29 0 31,0 29-31,-29-29 31,29 29-31,0-29 16,0 0 0,-28 0-16,28 29 15,-29-29 1,0 0-1,29 29 1,0-29-16,-29 29 16,0-29-1,29 29-15,-29-29 16,29 0-1,-29 29-15,29-29 94,-29 0-78,1 28-1,28 1 79,0-29-63,0 29 0,0-29-15,28 0-1,30 0-15,0 0 16,86 0 0,-57 0-16,28-29 15,-57 0 1,0 29-16,-1 0 15,-57 0-15,58 0 16,-58-28 0,29 28-16,0-29 15,0 29 1,57 0-16,-28 0 15,-29 0 1,0-29-16,29 29 16,-58 0-1,28 0 16,-28-29-15,29 29 0,0 0-16,29 0 15,-29 0 1,0 0-16,28 0 15,-57 0 1,29 0-16,-29 0 31,29 0-31,0 0 16,0 0-1,0 0-15,0 0 16,-1 0 0,1 0-16,29 0 15,-29 0 1,0 0-16,0 0 15,-29 0 1,28 0 15,1 0 0,-29 0-31,29 29 16,0-29 0,0 0-16,0 0 15,-29 29 1,29-29 15,-1 0 0,-28 0 16,29 0-31,0 0-1,0 0-15,0 29 16,-29-29-1,29 0-15,0 0 16,-29 0 0,29 0 15,-29 0 0,28 0-31,1 0 16,-29 0-1,29 0 1,-29 0-1,29 0 1,-29 0 0,29 0 15,0 0-31,-29 0 15,29 0 17,-29 0-1,28 0 0,1 0 16,-29 0 46,29 0-61,-29 0 14,29 0-14,-29 0-1,29 0 0,-29 0-15,29 0 30,-29 0-46,0 0 94,0-29-78,0 29-1,0-29 16,0 29 1,0-29-17,0 0 1,0 29-1,0-29 1,0 29 0,-29 0-16,29-58 15,0 58 1,-29-28-1,29 28 1,0-29 31,-29 0-32,29 29-15,-29-29 32,29 29-1,0 0 0,-29-29-31,29 29 16,-28 0-1,28-29-15,0 0 31,-29 29 1,0 0-1,29-28-31,0 28 31,-29 0-31,29 0 16,0-29-1,-29 29-15,0-29 31,29 29-31,0 0 32,-29 0-32,29-29 15,0 29 32,-28 0-31,28 0-1,-29-29 1,0 29-16,29 0 31,0 0-31,-29 0 47,29 0 0,-58-29-32,58 29 1,-29-29-16,29 29 31,-29 0-31,1 0 62,28 0-62,-29 0 32,29 0-17,-29 0 32,29 0-16,-29-28 0,0 28 1,29 0-1,-29 0-31,29 0 15,-57 0 1,57 0 0,-29 0 46,29 0-46,-29 0-1,0 0 1,29 0 46,-29 0-46,0 0 15,0 0 0,29 0-31,0 0 16,-28 0-1,28 0-15,-29 0 16,0 0 0,0 0-16,29 0 15,-29 0 1,29 0-16,-29 28 15,0-28 1,29 29-16,-29-29 16,-28 0-1,57 29-15,-58-29 16,58 0-1,-29 29-15,-29-29 16,58 0 0,-28 29-16,-1-29 15,0 0 1,0 29-16,0-29 15,0 0 1,0 29-16,29-29 16,-28 0-1,28 0-15,-29 28 16,29-28-1,0 0 1,-29 0 0,0 0-1,29 0 1,0 29-1,-29-29-15,0 0 16,0 0 0,0 29-16,29 0 15,-57-29 1,57 0-16,0 0 15,-29 0 1,29 0-16,0 29 16,-29-29-1,0 0-15,29 0 16,-29 0-1,0 29-15,1-29 16,-1 0 0,29 29-16,-29-29 15,0 0 1,29 28-16,-29-28 15,0 0 1,0 0-16,1 29 16,28-29-1,-29 0 1,0 0 31,29 0-16,-29 0 31,29 29-46,0-29-1,-29 0-15,29 29 32,-29-29-32,29 0 15,0 0 1,-29 0 15,29 29-15,0-29-16,-29 0 15,29 0 48,-28 29-48,-1-29 1,0 29-1,29-29-15,-29 0 32,0 0-17,29 0 1,-29 0-16,29 29 15,0-29 1,-29 0-16,29 0 62,0 0-62,-28 28 32,-1-28-17,29 0 1,0 0 15,0 29-31,-29-29 16,29 29-1,-29-29 1,29 29 31,-29-29-32,29 0 1,0 29-16,0-29 15,0 29 1,0-29 62,0 29-62,0-29-1,0 28 1,0-28-1,0 0 1,0 0 0,29 0 30,-29 29-30,0 0-16,0-29 16,29 29-1,-29-29 1,29 0 62,-29 29-78,29-29 15,-29 29 1,28-29 0,-28 29-1,0-29 16,0 0-31,29 28 32,-29-28-17,0 0 1,29 29 77,0-29-77,-29 29 0,29-29-1,-29 0-15,29 0 16,0 29-1,-29-29-15,28 0 63,-28 0-63,29 0 16,-29 0-1,29 0-15,0 29 16,29-29-1,-58 0 1,29 0 31,-29 0-32,29 0 1,-1 0-16,1 0 16,0 0-1,0 0 1,-29 0 31,29 0-47,-29 0 15,29 0 1,-29 0-1,29 0 1,-1 0 15,1 0-15,-29 0-1,29 0-15,0 0 16,-29 0 0,0 0-16,29 0 31,-29 0-31,29 0 31,-29 0-31,29 0 16,-29 0-1,28-29 1,-28 29-16,29 0 15,-29-29 1,29 29 15,-29 0-31,29-29 16,-29 29-1,0-29 1,29 29 0,-29 0-16,29 0 15,-29-28 1,29 28-16,-29 0 31,0-29 0,0 0 0,29 29-31,-29 0 16,0 0 0,28 0-1,-28-29 1,29 29-1,0 0 1,-29 0 0,29 0-1,-29 0 1,29 0-1,0-29 1,-29 29 0,29 0-1,-29 0 1,28 0-1,-28-29 1,29 29 0,0 0 62,-29 0-63,29 0-15,-29 0 16,29 0-1,0 0 1,-29 0 62,0 0-62,29 0-1,-29 29-15,0-29 16,28 0-1,-28 29-15,29-29 32,-29 29-1,29-29 0,-29 29-31,0-29 16,29 0-1,-29 0-15,29 0 16,0 0-1,-29 0 17,0 29-17,29-29 1,0 0-1,-1 28 1,1-28 0,-29 29-1,0-29 79,29 0-79,0 0 1,-29 0 0,29 0-16,-29 0 15,29 0 1,-29 0 46,29 0-62,-1 0 16,-28 0-1,29 0-15,-29 0 16,29 0 46,-29 0-62,29 0 32,-29 0-17,29 0 1,-29 29-1,0-29 1,29 0 0,-29 0 30,29 0 1,-1 0-31,-28 0-1,29 0 1,-29 0 15,29 0 0,0 0-15,-29 0 0,29 0-16,-29 0 15,29 0 1,-29 0 15,29 0 0,0 0 0,-29 0-31,28 0 47,-28 29-31,0-29-1,29 0 1,-29 0 15,29 0-15,0 0-1,-29 0 1,0 0-16,29 0 16,-29 0-1,0 0 1,29 0 31,0 0-1,-1 0-30,-28 0 15,29 0 16,0 0-31,-29 0-1,29 0 1,-29 0-16,29 0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6:18.099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0,'0'0'16,"29"0"-1,0 0-15,-1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6:26.69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2403 781 0,'0'0'0,"0"-29"32,-29 29 77,29 0-109,-29 0 15,29-29 1,0 0 0,0 29 15,0 0 16,-29 0-47,29 0 15,-29-29 1,1 29-16,28 0 15,-29 0 1,29-29-16,0 1 16,-29 28-1,29 0 32,-58-29-31,58 29-16,-58 0 15,58-29 1,0 29-1,0-29 63,-29 29-78,29 0 32,0 0-1,0 0-16,0 0 1,0-29 15,0 29 0,0 0 16,-57 0-47,57 0 31,-29 0-15,29-29 0,-29 29-1,0-29 1,29 0-1,-29 29 17,29 0-1,-57-28-16,57 28 1,-29 0 0,29-29 62,-29 0-63,0 29-15,29 0 16,0 0 46,0-29-46,-29 29-1,29-29 1,-29 29 15,29 0-31,0-29 16,-29 29-1,1 0 17,28-29-32,-29 29 15,29 0-15,0 0 16,-29 0-1,0 0-15,0-28 16,29 28 0,-29 0-16,0 0 93,29 0-77,-29 0-1,29 0-15,-28 0 32,-1 0-32,0 0 15,29 0 1,-58 0-16,58 0 15,-29 0 95,29 0-110,-29 0 31,29 0-31,-28 0 15,-1 0 1,0 0-16,29 0 16,-29 0-1,0 0 16,29 0 1,-29 0-32,29 0 15,-29 0 1,1 0 15,28 0 0,-29 0-15,0 0-1,0 0 1,29 0-16,-29 0 16,29 0-1,0 0-15,0 0 31,-29 0-31,29 0 32,0 28-32,-29-28 15,29 0 1,-29 29-16,29 0 31,0-29-31,0 0 16,-28 0-1,28 0-15,-29 0 16,0 29-1,29-29-15,0 0 16,-29 29 0,29 0-16,0-29 15,-29 0 1,29 29-16,-58-29 15,30 0 1,-1 28-16,0-28 16,0 29-1,-29-29-15,58 29 16,-57-29-1,28 29-15,0-29 16,29 0 0,-29 0-16,29 0 15,0 29 1,-29-29-1,29 0 110,0 0-109,-29 0 15,0 0-15,29 29 15,0-29 0,-29 0-15,29 29-1,-28 0-15,-1-29 16,-29 0-1,58 0 1,0 28 0,-29-28-16,29 29 140,0-29-124,0 29 46,0-29-31,0 0-31,0 29 31,0-29-15,0 0-16,29 0 16,-29 29-1,29-29 48,-29 0-17,29 29-30,-29-29 0,29 0-1,-29 29-15,28-29 16,1 0 15,-29 0-15,29 0 15,-29 0-31,29 0 31,0 0-31,-29 0 16,29 0-1,-29 0-15,58 0 16,-1 0-1,-57 0-15,29 0 16,-29 0 0,29 0-16,0 0 31,-29 0-31,29 0 31,-29 0-15,29 0-1,-1 0-15,-28 0 16,29 0-1,-29 0-15,29 0 32,0 0-32,-29-29 15,29 29-15,-29 0 16,0-29-1,29 29-15,0 0 32,-29 0-1,28 0-31,-28 0 31,29 0-31,-29 0 16,58 0-1,-58 0-15,29-29 16,-29 29-1,29 0-15,0 0 16,-29 0 0,0 0-16,29 0 15,-29 0 1,28-29 15,-28 29-15,29 0-1,-29-29-15,29 29 16,-29-29-1,29 29-15,-29 0 16,0-28 0,29 28-16,-29 0 15,29-29 63,-29 0-78,29 29 31,-29 0-31,0 0 32,28-29-1,-28 29-31,0 0 47,29-29-32,0 29 1,-29-29-16,29 29 15,-29 0 110,29 0-109,0 0-1,-29 0 1,29 0-16,-1 29 16,1-29-1,-29 0-15,29 29 31,-29-29-31,0 0 16,0 29 0,0 0-16,0-29 15,29 29 1,-29-29-16,0 28 15,29-28 1,-29 29 15,0 0-15,0-29-1,0 29-15,29-29 16,-29 0 0,0 29-1,29 0 1,-29-29 15,29 29 0,-1-29-31,-28 0 31,29 0-31,-29 0 16,0 0-16,29 0 31,0 0-31,29 28 31,-58-28-31,29 29 16,-1-29 0,1 0 15,-29 0 0,29 0 0,0 0-15,0 29-1,-29-29 1,29 0 31,-29 0-32,29 0 17,-29 0-17,28 0 16,1 0-15,-29 0 0,29 0 15,-29 0 0,0 0 0,29-29-31,0 29 31,-29 0-31,0 0 32,0-29-32,29 1 15,-29 28 1,0-29-16,0 29 15,0-29-15,0 29 16,0-29 0,0 0 15,0 29-31,0-29 15,0 29 1,0 0-16,0-29 16,0 1-1,-29 28 16,0-29-31,29 29 16,-58-58 0,58 58 15,0-29-31,0 29 15,-29-29 1,29 0 0,0 0-1,-28 1-15,-1-30 16,29 58-1,0-29 1,-29 29 31,29 0-32,-29 0 1,0-29-16,29 0 16,-29 29 62,29 0-63,-29 0 1,1 0-16,-1 0 15,29 0 1,-29 0 0,0-29 46,29 29-31,-29 0-31,29 0 16,-29-28 15,29 28-15,-29 0-1,1 0 16,28-29-15,-29 0 78,29 29-48,-29 0-30,0-29 15,29 29-31,-29 0 16,29 0 77,-29 0-77,29 0 15,-29 0 0,0-29-31,29 29 32,-28 0 14,28 0-30,-29 0 0,0 0-16,0 0 15,-29 0 1,58 0-16,-57 0 15,57 0 1,-29-29-16,29 29 16,-29 0-1,29 0-15,-29 0 16,0 0-1,-29 0-15,30 0 16,-1-29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6:36.62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2338 550 0,'0'0'172,"-29"-29"-157,1 29 1,-30-29 0,29 0-1,0 29 1,29-29 15,-29 29 16,29-29-32,-29 29-15,0 0 16,1 0 0,28 0-16,-29-28 31,29 28 0,-29 0 0,0 0-15,29 0-1,-29-29 1,29 29 0,-58-29-1,58 29-15,-57 0 16,28-29-1,29 29 17,-29 0-1,0 0-16,29-29 1,0 29-16,0-29 16,-29 29-1,29 0 16,0 0-31,-29-29 32,29 29-32,-28 0 31,-1 0-31,29 0 15,-29-28 1,29 28 0,-29 0-1,0-29 1,0 29-1,0-29 79,0 29-78,1 0-1,-1 0-15,29 0 31,-29 0 1,29 0-32,-58 0 15,58 0 1,-29 0-16,0 0 15,1 0 95,-1 0-95,0-29 1,0 29-1,29 0-15,-29 0 16,0 0 0,29 0 171,-29 0-187,29 0 15,-28 0 1,28 0-16,-29 0 16,0 0-1,29 0 1,-29 0-1,29 0-15,-29 0 32,0 0-32,29 0 15,-29 29 1,0-29-16,1 0 15,-30 0 1,58 29-16,0-29 16,-29 29-1,29-29 1,0 0-16,-29 0 15,0 0 1,29 0-16,-29 28 16,29-28-1,-28 0-15,28 0 16,0 0-1,-29 29 17,0-29-32,29 29 15,0-29 1,0 0-16,-29 0 15,29 29 1,0-29-16,-29 0 31,29 0-31,-29 0 16,29 29-1,-29-29-15,29 0 16,-28 29 0,-1 0-16,29-29 15,-29 0 1,29 0-16,-29 28 31,29-28-31,-29 0 94,0 0-94,29 29 15,0-29 1,0 29 31,0-29-32,0 29-15,-29-29 16,29 29-1,0-29 1,0 58 0,-29-58-16,29 29 31,-28-29 16,28 28-16,0-28-31,0 29 15,28-29 1,1 0-16,0 29 16,-29-29-1,29 29-15,-29 0 16,0-29 15,0 29 47,0-29 0,29 0-62,-29 29-16,29-29 31,0 0-31,-29 0 31,29 0-31,-29 0 16,28 0-1,1 0 1,-29 0-1,29 0-15,-29 0 16,0 0 0,0 0 46,29-29-46,-29 29-1,58-29-15,-58 29 31,0 0-31,0-29 16,0 29 15,29 0-15,-29-29-16,0 29 15,0-29 1,0 0-16,28 29 16,1 0-1,-29-28 1,0 28-1,29 0 1,-29-29 0,0 29-16,29 0 15,0 0 1,-29 0-1,29 0 1,-29-29-16,57 29 16,-28-29-1,0 29-15,-29 0 16,0 0-1,0-58-15,29 58 16,-29 0 0,0 0-16,0-29 15,29 29-15,0-29 16,-29 29-1,0-28 1,29 28 0,-29 0-1,29 0 1,-29 0-16,57 0 15,-57-29 1,0 29 15,29 0 32,-29 0-63,29 0 15,0 0 1,-29 0-16,29 0 15,0 29 1,-1-29-16,-28 0 16,29 0-1,-29 28-15,29-28 16,-29 0-1,29 29-15,-29-29 16,29 0 0,-29 29 15,0-29 0,0 29-31,0-29 31,29 29-31,0-29 16,-29 29-1,0 0-15,0-29 32,28 29-17,-28-29 1,0 28-16,29-28 31,-29 0-31,0 0 16,0 29-1,29 0 1,0-29-1,-29 29 1,29-29 0,-29 29-1,29-29 1,-29 29-1,29-29-15,0 0 16,-29 29 0,57-1-16,-28-28 15,-29 29 1,29-29-16,-29 0 31,0 29-31,29-29 31,-29 0 0,29 0-31,-29 0 16,29 0 0,-1 0-1,-28 0 1,29 0-1,-29 0 1,29 0 0,0 0-1,-29 0 1,29 0-1,-29 0 1,29 0 0,-29 0-16,0 0 31,29 0-31,-1 0 31,-28 0-31,29 0 16,-29 0-1,29 0 16,-29 0-15,29 0 0,-29-29-1,0 29 1,29 0 31,-29-29-47,29 29 15,-29 0 1,29 0-16,-29-28 31,29 28 0,-29-29-31,0 29 16,0 0-1,28 0 1,-28-29 0,0 29-16,29 0 15,0 0 1,-29-29 15,0 29 0,29 0-15,-29 0 46,29 0-46,0 0-1,-29-29 48,0 29-48,-29 0 17,29 0-1,-29 0-31,29 0 15,-29 0 1,0 29 0,29 0-16,0-29 15,-29 0 1,29 29-16,-28-29 15,28 0 1,-29 29-16,0-29 16,0 0-1,29 28-15,0-28 16,-58 0-1,58 29-15,0-29 16,-29 0 0,29 0 46,-29 0-46,1 0-1,28 0 1,-29 0-1,29 0-15,-29 0 16,0 0 0,0 0-1,29 0 1,-29 0 31,0 0-32,29 0 1,-28 0-1,28 0 17,-29 0-17,29 0 1,-29 0 15,0 0 0,29 0-31,-29 0 31,0 0-31,0 0 16,29 0-16,0 0 16,-28-29-1,28 1 1,-29-1-1,-29-29-15,58 58 16,0-29 0,0 0-16,0 0 15,0 29 1,0-28-16,0 28 15,-29-58 1,29 58-16,0-29 31,-29 0-31,0 29 16,29-29-1,0 29-15,0-29 16,0 0 0,-29 29-1,29-28 1,0 28 15,0 0-15,-28-29-1,-1 0-15,29 29 31,0-29-15,-29 29 31,29-29-32,-29 29 1,29-29 0,-29 0-1,29 29 32,0-28-31,-29 28-16,29-29 15,0 0 16,0 29 1,-29 0 14,29-29-30,0 0-16,0 0 31,0 29 32,0 0 61,0-29-124,-28 29 94,-1 0-94,0 0 16,29 0-1,-58 0-15,58 0 31,-29 0 32,29 0-32,-29 0-15,29 0-1,0 0-15,0 0 63,0 0-48,0 29-15,0 0 16,-28-29-1,28 29-15,-29 0 16,29 0 0,0-29-16,0 57 15,-29-57 1,29 29-16,0-29 15,0 29 1,0-29-16,0 58 16,0-58-1,0 58-15,0-30 31,0-28-15,0 29 0,0 0-1,0-29 1,0 29-1,0-29 17,0 29-17,0-29 1,0 29 15,0 0-15,0-29 15,-29 0-31,29 29 15,-29-29 1,29 0 15,-29 28 0,29 1-15,0-29 0,0 0-16,0 29 31,-29-29-16,29 0 1,0 29 0,-29-29-1,1 29 1,28 0 15,-29-29-31,29 0 16,0 29 77,-29-29-77,0 0-16,29 0 31,-29 0-15,29 28-1,0-28-15,-29 0 16,29 29-1,0-29-15,-29 0 32,1 0-32,28 0 31,0 0-31,-29 0 31,29 29-31,0-29 16,-58 0-1,58 0 1,-29 0-1,29 0-15,-29 0 16,29 29 0,-29-29-1,29 0-15,0 0 16,-28 0-1,28 0 1,-29 0 31,0 0-47,0 0 15,0 29 1,0-29 0,29 0 62,-29 0-47,0 0-16,1 0 1,28 0 0,-29 0 62,29 0-63,-29 0 1,29 0-1,-29 0 1,0 0 46,29 0-15,-29 0-16,29 0-31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7:00.596"/>
    </inkml:context>
    <inkml:brush xml:id="br0">
      <inkml:brushProperty name="width" value="0.26667" units="cm"/>
      <inkml:brushProperty name="height" value="0.53333" units="cm"/>
      <inkml:brushProperty name="color" value="#5A975A"/>
      <inkml:brushProperty name="tip" value="rectangle"/>
      <inkml:brushProperty name="rasterOp" value="maskPen"/>
      <inkml:brushProperty name="fitToCurve" value="1"/>
    </inkml:brush>
  </inkml:definitions>
  <inkml:trace contextRef="#ctx0" brushRef="#br0">8977 89 0,'-29'0'172,"29"0"-157,-58 0-15,58 0 16,-29 0 0,-28 0-16,57 0 15,-29 0 1,0 0-16,29 0 31,-29 0 0,29 0-31,-29 0 16,-29 0-1,30 0-15,-1 0 16,29 0 0,-29 0-16,29 0 15,-29 0 1,0 0-1,29 0 1,-29 0 0,29 0-16,-29 0 15,0 0 1,29 0-16,-28 0 15,28 0 1,-58 0-16,29 0 16,-29 0-1,29 0-15,1 0 16,28 0-1,-29 0-15,0 0 16,29 0 0,-29 0 15,0 0-31,-29 0 15,30 0 1,-30 0-16,29 0 16,0 0-1,0 0-15,29 0 16,-29 0-1,0 0-15,1 0 16,28 0 0,-58 0-16,58 0 15,-58 0-15,0 0 16,-28 0-1,28 0-15,-28 0 16,57 0 0,-58-29-16,29 29 15,1 0 1,57 0-16,-58 0 15,29 0 1,29 0 0,-58 0-1,1 0-15,28 0 16,0 0-1,-29 0-15,0-28 16,30 28 0,-30-29-16,0 29 15,58 0 1,-29 0-16,0 0 15,29 0 1,-29 0-16,29 0 16,-57 0-1,28 0-15,0 0 16,0 0-1,0 0-15,0 0 16,1 0 0,28 0 15,-29 0-31,0 0 15,0 0 1,0 0-16,0 0 16,0 29-1,29-29-15,-57 0 16,57 0-1,-58 28-15,58-28 16,-29 0 0,0 0-16,0 0 15,0 0 1,1 0-16,-1 0 15,0 29 1,0-29-16,0 0 16,0 0-16,0 0 15,29 0 1,-28 0-16,28 0 15,-29 0 1,0 29-16,-29-29 16,-28 0-1,86 29-15,-58-29 16,0 0-1,0 0-15,29 0 16,1 0 0,-30 0-16,29 0 15,0 0 1,0 0-16,0 0 15,1 0 1,28 0-16,-29 0 16,0 0-1,0 0-15,-58 0 16,59 0-1,-59 0-15,58 0 16,-29 0 0,29 0-16,1 0 31,28 0 0,-29 0-31,-29 0 16,58 0-1,-29 0-15,0 0 16,0 0-1,1 0 1,-1 0 0,29 0-16,-58 0 15,29 0 1,-29 0-16,30 0 15,-1 0 1,-29 0-16,29 0 16,0 0-1,0 0-15,-28 0 16,28 0-1,-58 0-15,1 0 16,-1 0-16,58 0 16,-29 0-1,30 0-15,-30 0 16,58 0-1,-58 0-15,29 0 16,29 0 0,-58 0-16,58 0 15,-28 0 1,28 0-16,-29 0 15,0 0 1,0 0-16,0 0 16,-29 0-1,1 0-15,-1 0 16,58 0-1,-29 0-15,0 0 16,29 0 0,-29 0-16,1 0 15,-30 0 1,29 0-16,-58 0 15,30 0 1,-1 0-16,29 0 16,-29 0-1,58 0-15,-57 0 16,28 0-1,-29 0-15,29 0 16,0 0 0,0 0-16,1 0 15,-1 0 1,-58 0-16,58 0 15,0 0 1,-28 0-16,-1 0 16,0 0-1,29 0-15,0 0 16,29 0-1,-57 0-15,57 0 16,-29 29 0,0-29-16,-29 0 15,29 0 1,1 0-16,28 0 15,-58 0-15,-29 0 16,58 0 0,-57 0-16,57 0 15,-58 29 1,87-29-16,-29 0 15,1 0 1,-1 0-16,29 0 31,-29 0-31,29 0 16,-29 0-1,-58 0-15,59 0 16,-30 0 0,29 0-16,-58 0 15,87 0 1,-29 0-16,1 0 15,-1 0 1,29 0 0,-58 29-1,0-29-15,-57 0 16,57 0-1,-57 29-15,28-1 16,29-28 0,58 0-16,0 0 296,29 0-280,-29 29-1,29-29-15,-29 0 31,29 0-31,0 29 16,0-29 0,0 29-16,-1-29 15,59 0 1,-58 0-16,57 0 15,-57 0 1,29 0-16,-29 0 16,-29 0-1,29 0-15,0 0 16,28 0-1,30 0-15,-29 0 16,28 0 0,1 0-16,-29 0 15,-30 0 1,59 0-16,-58 0 15,0 0 1,28 0-16,-28 0 16,29 0-1,-29 0-15,58 0 16,-59 0-1,1 0-15,29 0 16,29 0 0,-30 29-16,1-29 15,0 29 1,-1-29-16,-28 0 15,0 29 1,29-29-16,-29 0 16,0 0-16,28 0 15,59 0 1,-1 0-16,87 0 15,-86 0 1,57 0-16,-86 28 16,-1-28-1,-86 29-15,58-29 16,-29 0-1,0 0-15,28 0 16,88 29 0,-59-29-16,59 0 15,-30 0 1,0 0-16,-57 0 15,-29 0 1,29 0-16,-29 0 16,28 0-1,-28 0-15,29 0 16,29 0-1,28 29-15,-28 0 16,28 0 0,-57-29-16,28 0 15,1 0 1,57 0-16,1 0 15,114 29 1,-57 28-16,-28-28 16,114 0-1,-172 0-15,28-29 16,-86 0-1,-1 0-15,-28 0 16,0 0 0,0 0-16,29 0 15,0 0 1,57 0-16,-28 0 15,28 0 1,-28 0-16,-1 0 16,-28 0-1,29 0-15,-59 0 16,1 0-1,29 0-15,-58 0 16,29 0-16,0 0 16,0 0-1,-1 0-15,1-29 16,29 0-1,29 0-15,-59 29 16,30-29 0,0 29-16,0 0 15,-29 0 1,28-28-16,-28 28 15,0 0 1,58 0-16,-30 0 16,1 0-1,-29-29-15,57 29 16,-28 0-1,58-29-15,-116 29 16,29-29 0,-1 29-16,1 0 15,-29-29 1,29 29 15,29 0-31,0-29 16,-1 29-1,1-29-15,0 29 16,-58 0-1,29 0-15,-1 0 156,-28 0-140,29 0 0,-58 0 46,-28 0-46,-30 0-16,-57 0 15,28 0 1,1 0-16,28 0 15,-57 0 1,57 0-16,1 0 16,-30 0-1,59 0-15,-88-28 16,59-1-1,-87 0-15,28 0 16,1 29 0,28 0-16,-86 0 15,87 0 1,0 0-16,86 0 15,0-29 1,0 29-16,0-29 31,-58 0-15,30 29-1,-30 0-15,58 0 16,0-28 0,-28 28-16,28 0 15,0 0 1,0 0-16,29 0 15,-58 0 1,30 0-16,-59 28 16,29-28-1,29 29-15,0-29 16,1 58-1,-1-58-15,29 29 16,-29 0 0,29-29-16,0 29 15,0-29 1,-29 57-16,29-57 15,-29 58 1,29 0-16,-29-1 16,0-57-1,29 58-15,0-58 16,0 29-1,0-29 1,0 0 0,0 29-1,29-29 1,0 29-1,-29-29-15,29 0 16,-29 29 0,58-29-1,-29 29 1,-1-29-16,30 28 15,-29-28 1,0 0-16,58 29 16,-1-29-1,1 29-15,-30-29 16,1 0-1,29 29-15,-30-29 16,1 0 0,-58 0-16,29 0 15,0 0 1,0 0-1,29 0 1,-30 0-16,59 0 16,0 0-1,28 0-15,-57 0 16,57 0-1,-57 0-15,0 0 16,57 0 0,-28 0-16,57 0 15,-86 0 1,-1 0-16,-28 0 15,-29-29 1,29 29-16,-29 0 31,29 0-31,-29 0 16,29 0-1,0 0-15,0 0 16,0 0 0,-1 0-16,30 0 15,-58 0-15,29 0 16,-29 0-1,29 0-15,0 0 16,-29 0 0,57 0-16,1 0 15,-29 0 1,0 0-16,0 0 15,0 0 1,-1 0-16,-28 0 16,58 0-1,-29 0-15,-29 0 16,29 0-1,0 0 1,-29 0 0,0 0-16,29 0 15,0 0 1,-1 0-16,-28 0 15,29 0 17,-29 0 14,0-29-30,29 29 0,-29 0-1,29 0 1,0 0-1,-29 0 1,29 0-16,-29 0 16,29 0-1,-1 0 1,1 0 15,-29 0-15,29 0 46,0 0-46,-29 0-1,0 0 1,29 29 46,-29-29-31,0 29-31,0-29 16,0 29 15,0 0-15,0 0-16,0-1 31,0 1-15,0-29-1,0 29-15,0-29 16,0 58-1,0-29-15,0 0 16,0-29 0,0 28-16,0-28 15,0 29 1,0 0 15,0-29-31,0 29 16,0 0-1,0 0-15,0-29 16,0 29-1,0-29 1,29 29 0,-29-29-1,0 28 94,0 1-15,0-29-78,0 0-16,0 0 15,-29 0 1,29 0-16,-58 0 15,58 0 1,-29 29-16,0-29 16,1 0-1,-1 0-15,0 0 16,-29 0-1,58 0-15,-29 29 16,0-29 0,1 0-16,-1 0 31,29 0-31,-29 0 15,0 0 1,29 0-16,-29 0 16,0 0-1,0 0 1,29 0-1,-29 0-15,1 0 16,-1 0 0,29 0-16,-29 0 15,0 0 1,0 0-16,0 0 15,29 0 1,-57 0-16,28 0 16,29 0-1,-58 0-15,0 0 16,1 0-1,28 0-15,0 0 16,0 0 0,0 0-16,29 0 15,-29 0 1,29 0-16,-58 0 15,30 0 1,-1 0-16,-29 0 16,29 0-16,-29 0 15,30 0 1,-1 0-16,0 0 15,-29 0 1,58 0-16,-58-29 16,30 29-1,-1 0-15,0 0 16,0-29-1,0 29-15,0 0 16,0 0 0,-28 0-16,28 0 15,0-29 1,-29 29-16,58-28 15,-29 28 1,0 0-16,1 0 16,28 0-1,-29 0-15,0 0 16,0 0-1,0 0-15,-29 0 16,58 0 0,-57 0-16,28 0 15,0 0 1,0 0-16,29 0 15,-29 0 1,0 0-16,-28 0 16,-1 0-1,0 0-15,0 0 16,30 0-1,-30 0-15,58 0 16,-29 0 0,0 0-16,0 0 15,-57 0-15,28 0 16,0 0-1,29 0-15,-57 0 16,57 0 0,0 0-16,29 0 15,-29 0 16,29 0-15,-29 0 15,29 0-31,-57-29 16,28 0-1,0 29-15,29 0 32,0-29-17,0 0 1,58 0-16,-30 29 15,30-29 1,-29 29-16,29-29 16,-1 29-1,59 0-15,-1 0 16,87 0-1,-28 0-15,-30 0 16,-86 0 0,86 29-16,-86-29 15,-1 29 1,1-29-16,29 0 15,-30 0 1,88 0-16,28 0 16,-29 0-1,1 0-15,-59 0 16,1 0-1,-29 0-15,-1 0 16,-28 0 0,0 0-16,0 0 15,29 0 1,-30 0-16,30-29 15,-58 29 1,58 0-16,0-29 16,-30 1-16,1 28 15,-29 0 1,0 0-16,29 0 15,-29-29 32,29 0-31,0 29-1,29-29-15,-29 29 16,-1 0 0,1 0-16,-29 0 156,-29 0-156,-28 0 15,-88 29 1,1-29-16,-116 0 15,87 0 1,-173 0-16,144-29 16,28 0-1,30 29-15,29 0 16,28 0-1,29 0-15,-28 0 16,57 0 0,-115 0-16,57 0 15,-115 0 1,115-29-16,-28 29 15,28-29 1,30 29-16,28-28 16,-29 28-1,29 0-15,0-29 16,-28 29-1,-1 0-15,0 0 16,29 0-16,-28 0 16,28-29-1,0 29-15,-29 0 16,29-29-1,-29 29-15,-28 0 16,28 0 0,-57-29-16,86 29 15,-58-29 1,58 29-16,-28 0 15,-1 0 1,29 0-16,-86 0 16,57 0-1,-29 0-15,1 0 16,-59-57-1,59 57-15,-1 0 16,29 0 0,-28-29-16,-1 29 15,1 0 1,57 0-16,0-29 15,-29 29 1,-28-29-16,28 29 16,29 0-1,-86-29-15,28 29 16,0 0-1,30 0-15,-1 0 16,29 0 0,-57 0-16,57 0 15,-29 0 1,29 0-16,-58 0 15,59 0 1,-30 0-16,29 0 16,-58 0-1,59 0-15,-30 0 16,0 0-1,0 0-15,-57 0 16,57 0 0,-28 0-16,57 0 15,-29 0 1,29 0-16,0 0 15,0 0-15,1 0 16,-1 0 0,-29 0-16,0 0 15,-28 0 1,28 0-16,0 0 15,0 0 1,58 0-16,-28 0 16,28 0-1,-58 0-15,0 0 16,29 0-1,0 0-15,1 0 16,-1 0 0,0 0 93,-29 0-94,29 0-15,-28 0 16,28 0 0,0 0-16,0 0 15,29 0 1,-29-29-1,0 29 1,-29 0-16,30 0 16,-88 0-1,58 0-15,1 0 16,28 0-1,0 0-15,29 0 16,-29 0 15,0 0-15,0 0-16,1 0 15,-30 0 1,0 0-16,29 0 16,-29 0-1,30 0-15,28 0 16,-29 0 62,29 0-63,0 29-15,0 0 16,-29 0 0,29 0-16,-29 0 15,29-29 1,0 0-16,-29 0 31,29 28-31,0 1 31,29-29-15,0 29-1,-29-29 17,0 0-1,0 29-31,29-29 15,-29 0 1,29 0 0,-1 29-1,-28-29 1,29 29-1,0-29-15,0 0 16,0 29 0,0-29-16,0 28 15,-29-28 16,29 29-15,-29-29 0,57 0-1,-28 0-15,29 0 16,0 0-1,-1 0-15,30 0 16,-58 0 0,-29 0-16,29 0 15,-1 0 1,1 0-16,0 0 15,29 0-15,57 0 16,1 0 0,28 0-16,-57 0 15,57 0 1,-86 0-16,28 0 15,-57 0 1,0 0-16,0 0 16,29 0-1,-29 0-15,86 0 16,0 0-1,30 29-15,28 0 16,-86 0 0,-30 0-16,-28-29 15,29 0 1,-58 0-16,58 0 15,-1 0 1,30 0-16,0 0 16,-1 0-1,-28 29-15,-29-29 16,0 0-1,-1 0-15,-28 0 16,29 0 0,0 0-16,0 0 15,58 0 1,-30 0-16,1 0 15,-29 0 1,0 0-16,-29 0 31,29 0-15,0 0-1,-29-29 1,0 29 0,28 0-1,-28 0 1,29 0-1,0 0 1,0 0-16,-29 0 16,29-29-1,-29 29-15,29 0 16,0 0 15,-29 0-31,28 0 16,1 0-1,0 0-15,0 0 16,-29 0-1,29 0-15,0 0 16,-29 0 15,29 0-15,-29 0-1,28 0 1,1 0-16,0 0 31,-29 0 0,58 0 1,0 0-32,-29 0 15,28 0 1,-28 0-16,0 0 15,0 29 1,-29-29 0,29 0-16,-29 0 15,57 0 1,-28 0-16,-29 0 15,58 0 1,-58 0-16,29 0 16,-29 0 15,29 0-16,0 0-15,-1 0 16,-28 0 0,58 0-16,-29 0 15,0 29 1,29-29-16,-58 0 15,29 0 1,-29 0 0,28 0-1,1 28 1,-29-28-1,29 0-15,-29 0 32,29 0-32,0 0 15,0 0 1,-29 0-16,29 0 15,-1 0 17,-28 29-17,0-29-15,29 0 16,0 0-1,0 0-15,0 0 32,-29 29-1,29-29-16,0 0 1,-29 0 0,0 0-1,28 29-15,-28 0 16,29-29-1,-29 0 1,29 0 0,0 29-1,-29-29 1,29 29-1,-29-29 1,58 29 0,-58-29-1,0 0 1,0 28-16,29-28 15,-29 0 17,28 0-1,1 0-16,-29 29 1,29-29 0,-29 0-16,29 0 15,-29 0 1,29 29 15,0-29-15,-29 0-1,29 0-15,-1 0 16,1 0-1,-29 0-15,29 0 16,-29 0 31,29 0-32,0 0 1,-29 29 0,29-29 30,-29 0-30,29 0 0,-29 0-16,28 29 15,1-29 1,-29 0-1,29 0 1,-29 0-16,29 0 16,0 0-16,-29 0 15,29 29 1,0-29-16,0 0 15,-29 0 1,28 0-16,-28 0 16,29 0-1,-29 0 1,58 0-1,-58 0 1,58 0 0,-29 0-16,-1 0 15,1 0 1,-29 0-16,29 0 15,-29 0 17,29 0-17,0 0 1,0 0-1,-29 0-15,29-29 32,-1 29-1,-28 0 62,-28 0-61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7:05.324"/>
    </inkml:context>
    <inkml:brush xml:id="br0">
      <inkml:brushProperty name="width" value="0.26667" units="cm"/>
      <inkml:brushProperty name="height" value="0.53333" units="cm"/>
      <inkml:brushProperty name="color" value="#5A975A"/>
      <inkml:brushProperty name="tip" value="rectangle"/>
      <inkml:brushProperty name="rasterOp" value="maskPen"/>
      <inkml:brushProperty name="fitToCurve" value="1"/>
    </inkml:brush>
  </inkml:definitions>
  <inkml:trace contextRef="#ctx0" brushRef="#br0">3695 1 0,'0'0'62,"0"29"-62,-29-29 16,0 0-1,0 0-15,1 0 16,-1 0 0,-29 0-16,29 0 15,0 0 1,0 0-16,1-29 15,28 29 1,-29 0-16,29 0 31,-29 0-31,0 0 16,0 0-1,0 0-15,0 0 16,29 0 62,-29 0-62,29 0-1,0 29-15,-28-29 16,-1 0-1,29 0-15,-29 0 16,0 28 0,0-28-16,29 0 15,-29 29 1,29-29-1,-29 0 1,29 0-16,-28 29 16,28-29-1,0 0-15,-29 0 16,29 0-16,-29 29 15,29-29 1,0 0 15,-29 29-15,0 0-1,29-29 1,-29 0 15,29 0-15,0 29-1,-29-29 1,29 0-16,-28 0 31,28 29-31,0-29 16,0 0-1,-29 0-15,29 28 16,0-28 0,0 29 15,0-29 0,0 29-15,0-29 46,0 29-31,0 0-15,-29-29 46,29 0-46,-29 29-1,0-29 17,29 0-17,-29 0 1,29 0-1,-58 29-15,58-29 16,-28 28 0,28-28-16,-29 0 31,0 0-31,-29 0 15,29 0 1,0 0-16,1 0 16,-1 0-1,29 0 1,-29 0-1,29 0 1,-29-28 0,29 28-16,-29 0 15,0 0 1,29 0-16,-29-29 31,29 29-31,-57 0 16,57 0-1,-29 0-15,-29 0 16,58-29-1,-58 29-15,58 0 32,-29 0-32,29-29 15,-28 29 1,-1 0-16,0 0 15,0 0 1,0 0-16,0 0 16,0 0-1,1 0-15,-1 0 16,0 0-1,29 0-15,-29 0 16,0 0 0,0 0-1,0-29 1,1 29-16,-1 0 15,-58 0 1,58 0-16,0-29 16,-28 29-1,57 0-15,-29-29 16,29 29-16,-29 0 15,0 0 1,0 0-16,-29 0 16,30 0-1,-1 0-15,-29-28 16,29 28-1,29 0-15,-29 0 16,29-29 0,-57 29-1,57 0 1,-29 0-16,29 0 15,-29 0 1,0 0-16,0 0 16,0 0-1,0 0-15,0 0 16,1 0-1,-1 0-15,29 0 16,-58 0 0,58 0-16,-58 0 15,58 0 1,-29 0-16,29 29 15,-28-29 1,-1 28-16,0-28 16,0 0-1,0 0-15,29 0 16,-29 0 15,29 0-15,-57 0-1,57 0 1,-29 0-16,0 29 15,0-29 1,29 0-16,-29 0 78,29 0-62,0 0-1,-29 0 1,29 29 15,0-29 31,-29 29-46,29 0-16,-29-29 31,29 29 16,0-29 0,0 0-47,0 0 31,29 0-15,0 0-1,0 0 16,-29 0-31,29 0 16,0 0 0,0 0-1,-29 0 1,29 0-16,-1 0 31,1 0-31,0 0 16,0 0-1,29 0-15,-29 0 16,-1 0-1,1 0-15,-29 0 47,29 0-31,0 0-1,29 0-15,-29 0 16,-1 0 0,1 0-16,-29 0 15,29 29 1,0-29-16,-29 0 15,29 0 1,29 28-16,-1-28 16,1 0-1,0 0-15,0 0 16,-58 0-1,28 0 17,1 0-1,0 0-31,29 0 15,0 0 1,-30 0-16,1 0 16,-29 0-1,29 0-15,0 0 47,-29 0-31,29 0-16,-29 0 15,29 0 1,-29 0-16,29 0 31,0 0 0,-29 0-31,28 0 16,1 0-1,0 0-15,-29 0 16,29 0 0,-29 0-1,29 0 1,0 0-1,-29 0-15,29 0 16,-1 0 0,-28 0-16,29 0 15,0 0 1,-29 0-16,29 0 31,0 0-31,0 0 16,0 0-1,-1 0-15,1 0 16,-29 0-1,29 0 1,-29 0 0,29 0-16,29 0 15,-29 0 1,57 29-16,-57-29 15,0 29 1,0-29-16,0 0 16,-29 0-1,29 0 32,-29 0-31,28 0-1,-28 0 1,58 0-16,-58 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7:14.221"/>
    </inkml:context>
    <inkml:brush xml:id="br0">
      <inkml:brushProperty name="width" value="0.26667" units="cm"/>
      <inkml:brushProperty name="height" value="0.53333" units="cm"/>
      <inkml:brushProperty name="color" value="#005DC0"/>
      <inkml:brushProperty name="tip" value="rectangle"/>
      <inkml:brushProperty name="rasterOp" value="maskPen"/>
      <inkml:brushProperty name="fitToCurve" value="1"/>
    </inkml:brush>
  </inkml:definitions>
  <inkml:trace contextRef="#ctx0" brushRef="#br0">0 31 0,'29'0'31,"0"0"1,-29 0-1,29 0-16,-29 0 1,28 0 0,-28 0-1,0-29-15,29 29 16,0 0-1,0 0-15,-29 0 16,29 0 0,0 0 46,-29 0-62,29 0 16,-29 0-1,28 0-15,1 0 31,-29 0 1,29 0-17,-29 0 1,58 0-1,-58 0-15,29 0 16,-29 0 0,29 29-1,-1-29 1,-28 0-16,29 0 15,-29 0 1,29 0-16,0 0 16,0 0 15,-29 0 31,29 29-46,-29-29-16,29 0 31,0 0-31,-29 29 31,0-29-31,28 0 16,-28 0-1,58 0-15,-58 29 16,29-29 31,0 0-32,0 29 1,0-29-16,-29 29 16,28-29-1,1 29 32,-29-29-31,58 28-16,-58 1 15,29-29 1,-29 0-16,29 0 31,-29 0-31,0 0 16,29 0-1,-1 29 1,-28-29-16,29 29 15,-29-29 1,0 29-16,29-29 31,0 29-31,-29-29 31,0 29-15,29-29 0,-29 0-16,0 28 15,0 1 1,0 0-1,0-29 1,0 29 0,0 0-1,0-29 1,0 29-1,0-29-15,0 29 16,0-29 0,0 28-16,0 1 15,0-29 1,0 29-16,0-29 15,0 58 1,0-58 0,0 29 15,0-29-31,0 29 15,0 0 1,0-29-16,0 28 31,0-28-31,0 29 31,0-29-15,0 29 0,0 0-16,0-29 15,0 29 1,0-29-1,0 29 1,0 0-16,0-29 16,0 28-1,0 1-15,0 0 16,0-29-1,0 29 1,0-29 0,0 58-16,0-58 31,0 29-31,0-29 31,0 28-31,0-28 31,0 58-31,0-58 16,0 29-1,0-29-15,0 29 16,0 0 0,0 0 15,0-29-16,0 29 1,0-1-16,0 30 16,0-58-1,-29 0-15,29 29 16,0-29-1,-29 0 1,29 58-16,0-58 16,0 29-1,0-29-15,-29 57 16,29-57-1,0 0-15,-29 29 32,29-29-17,-28 0 1,28 29-16,0 0 15,-29-29 1,29 0 0,0 0-1,0 29-15,-29-29 16,29 0-1,0 29-15,-29-29 16,29 0 0,0 0-16,0 28 31,0 1-31,-29-29 15,29 0 1,0 0 15,0 29 0,0-29 16,-29 0 140,29 0-187,-57-86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7:18.967"/>
    </inkml:context>
    <inkml:brush xml:id="br0">
      <inkml:brushProperty name="width" value="0.26667" units="cm"/>
      <inkml:brushProperty name="height" value="0.53333" units="cm"/>
      <inkml:brushProperty name="color" value="#005DC0"/>
      <inkml:brushProperty name="tip" value="rectangle"/>
      <inkml:brushProperty name="rasterOp" value="maskPen"/>
      <inkml:brushProperty name="fitToCurve" value="1"/>
    </inkml:brush>
  </inkml:definitions>
  <inkml:trace contextRef="#ctx0" brushRef="#br0">1242 0 0,'0'0'94,"-29"0"-94,29 0 16,-29 0-1,1 0-15,-1 0 16,-29 0-1,58 0-15,-29 0 16,0 0 0,0 0 30,29 0-30,-28 0 0,-1 0-1,0 0-15,29 0 16,-29 28-1,29-28 17,-29 0-17,0 0 1,0 29-16,29-29 15,-28 29-15,28-29 16,0 29 0,0-29-16,-29 0 15,29 0 1,-29 29-1,0-29 1,29 0-16,0 29 16,-58 0-1,58-29-15,-29 0 16,29 29-1,0-29-15,-29 0 32,1 0-32,28 28 15,-29-28 1,29 29-16,-29-29 15,0 0 1,29 29-16,0-29 16,-29 0-1,29 29 1,-29-29-1,29 0-15,0 0 16,-29 0 0,29 29-16,-28 0 15,28-29 1,0 29-1,0-29 1,0 0-16,-29 0 16,29 0-1,0 28-15,-29-28 16,0 29-1,29-29-15,0 0 16,0 29 0,-29-29-1,29 29 1,0-29-16,0 0 15,-29 29 1,29 0-16,-29-29 16,1 29-16,28-29 15,0 28 1,0 1-16,-29-29 15,29 0 1,0 29-16,-29-29 16,0 58-1,29-58 1,0 29-1,0 0-15,-29-29 16,29 29 0,0-29-16,0 28 15,0-28 1,0 29-1,0-29 1,0 29 0,0 0-1,0-29-15,0 29 16,0 0-1,0 0-15,0-29 16,0 28 0,0-28-16,0 58 15,0-58 1,29 58-16,-29-58 15,29 29 1,-29-29-16,0 29 16,0-29-1,0 28 1,0 1-1,29 0-15,-29-29 16,29 58 0,-29-58-16,0 29 15,0-29 1,0 58-16,0-58 15,0 28 1,0-28-16,0 29 16,0 0-1,0-29-15,28 29 16,-28-29-1,0 29-15,0 0 16,0 0 0,0-29-16,0 28 15,0 1-15,0-29 16,0 29-1,29-29 32,-29 29-31,0-29 15,0 29-31,0 0 16,0-29-1,0 29-15,29-29 31,-29 28 1,29 1-1,-29 0-31,0-29 31,0 29-31,29-29 31,-29 29-15,0-29-1,0 29 17,0-29-32,0 0 15,0 29 1,29-29-1,-29 0 1,29 29-16,-29-1 16,0-28-1,0 29 16,0-29 1,28 29-32,-28 0 46,0-29-30,29 0 0,0 0-16,-29 29 15,29-29 1,-29 29-16,58 0 31,-58-29-31,0 0 16,29 28-1,-29-28-15,57 0 16,-57 0 0,29 0-16,0 29 15,0 0 1,0-29-16,0 29 15,0-29 1,-29 0-16,28 0 31,-28 29-31,29-29 16,-29 0-1,29 0-15,-29 0 16,58 0 0,-58 29-1,29-29 1,-29 0-1,29 0 1,-29 0 0,28 0-1,-28 0 48,29 0-48,-29 0 1,29 0-1,-29 0-15,29 0 16,0 0 0,-29 0-16,29 0 15,-29 0 1,29 0-1,-1 0 17,-28 0-17,29 0 1,-29 0-1,58 0-15,-58 0 16,29 0 0,-29 0-1,29 0 16,-29 0-15,58 0 15,-58 0-31,28 0 16,-28 0-1,29 0-15,0 0 32,-29 0-17,29 0 1,-29 0 15,29 0-31,0 0 16,0 0-1,-29 0 1,28 0-1,-28 0-15,29 0 16,0 0 0,-29 0-1,29 0-15,-29-29 31,29 29-31,0 0 16,-29-29 0,29 29-16,-1 0 15,1 0 1,-29 0-16,29 0 15,0 0 1,0-29-16,-29 29 16,29 0-1,0 0-15,0 0 16,-1 0-1,-28-29-15,29 29 16,0-29 0,-29 29-16,29 0 31,-29 0-16,58 0 1,-58-28 0,0 28-1,0 0-15,29 0 16,-29-29-1,57 29 17,-57 0-32,0 0 15,0-29-15,29 29 16,-29-29-1,29 29-15,-29 0 32,0-29-32,29 29 15,-29 0 1,29 0-16,-29-29 15,29 0 1,-29 29-16,0-28 16,28 28-1,1-29-15,-29 29 16,0-29-1,0 29 1,0-29 0,0 29-1,29 0 1,-29-29-1,0 29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7:58.17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2771 233 0,'0'0'63,"0"0"-48,-173 0-15,58 0 16,-30 0 0,1 0-16,0 0 15,28 0 1,-86 0-16,29 0 15,-29 0 1,87-29-16,28 29 16,0 0-1,30 0-15,57 0 16,-58 0-1,29 0-15,0 0 16,-29 29 0,1-29-16,28 28 15,0-28 1,0 0-16,0 0 47,0 29-32,1-29-15,-30 0 16,0 0-1,58 0-15,-29 0 16,29 0 0,0 0 77,0 29-62,29-29-15,29 0 0,28 0-16,30 0 15,-1 0 1,30 0-16,-59 0 15,30 0 1,-59 0-16,30 0 16,-58 0-1,0 0-15,28 0 16,1 0-16,-29 0 15,58 0 1,-1 0-16,59 29 16,-59-29-1,1 29-15,-58-29 16,28 0-1,-57 0 1,29 0 15,-29 0-15,58 0-16,-58 0 15,29 0 1,0 0-16,-1 0 16,-28 29-1,29-29-15,29 29 31,-58-29-31,29 0 16,0 28 31,-29-28-16,0 29-15,0-29-1,-29 0-15,0 58 16,-86-58-1,28 0-15,-57 0 16,28 0 0,-28 0-16,86 0 15,0-29 1,30 29-16,-1 0 15,0 0 1,0 0-16,-29 0 16,29 0-1,-57 0-15,28 0 16,-28 29-1,-1 0-15,-57 0 16,86-29 0,-29 29-16,1-29 15,-1 29-15,29-1 16,1 1-1,-1-29-15,0 29 16,0 0 0,1 0-16,-30 0 15,-28 28 1,-1-57-16,116 0 15,-29 0 1,29 29 15,0-29-15,29 0-1,29 29-15,0 0 16,-29-29 0,115 0-16,-58 0 15,-28 0 1,87-29-16,-59 29 15,30-29 1,-30 29-16,1 0 16,-30-29-1,30 1-15,-29 28 16,28-29-1,1 29-15,57-29 16,-28 29 0,115 0-16,-145 0 15,30 0 1,-30 0-16,1 0 15,-1 0 1,-57 0-16,29 29 16,0-29-1,0 29-15,-58-29 16,28 0-1,1 0-15,0 0 16,0 0 0,0 0-16,57 0 15,-28 0 1,-29 28-16,29 1 15,-58-29 1,0 29 46,0 0-46,0 0 0,0 0-1,0 0-15,0-29 16,-29 28-1,-29 1-15,-28-29 16,-1 0 0,-28 0-16,-1 0 15,29 0 1,-28 0-16,0 0 15,-1 0 1,87 0-16,-57 0 16,57 0-1,-58 0-15,29 29 16,1-29-1,-1 29-15,-29-29 16,30 0 0,-30 0-16,29 0 15,30 0 1,-1 0-16,29 29 15,-29-29 1,29 0-16,-29 29 16,-29 0-1,-86-29-15,115 57 16,-115-57-1,57 29-15,1-29 16,57 0 0,0 0 46,29 29-46,-29-29-1,29 29 1,0-29 46,0 0-62,29 29 16,0-29-1,0 0-15,-1 0 16,30 29 0,29-29-16,-1 0 15,30 0 1,-1 0-16,-28 0 15,-29 0 1,28 0-16,-28 0 16,0 0-1,28 0-15,1 0 16,-1 0-1,1 0-15,0 0 16,-87 0 0,57 0-16,-57 0 15,29 0 1,-29 0-16,29 0 15,0 0 1,0 0-16,57 0 16,-57 0-1,29 0-15,-29 0 16,28 29-1,-57-29-15,58 0 16,-58 0-16,58 0 16,0 0-1,-29 28-15,-1-28 16,1 0-1,-29 29-15,0-29 16,29 0 0,0 0-16,0 29 15,0-29 1,28 0-16,1 0 15,-29 0 1,0 0-16,0 0 16,-29 29 62,0 0-47,-29-29-31,0 29 15,-29 0 1,1-29-16,-1 28 16,0-28-1,-28 0-15,-30 29 16,-57-29-1,0 0-15,-29 0 16,115 0 0,-28 0-16,86 0 15,-29 0 1,58 0-16,0 0 31,-29 0-31,29 0 16,-29 29-1,-28-29-15,28 0 16,0 29-1,0-29-15,0 0 16,-29 0 0,58 0-1,-57 0 1,-1 0-16,0 0 15,29 0-15,-28 0 16,28 0 0,29 0-1,-29 0 1,0 0-1,29 0 1,-29 29-16,0-29 16,0 0-1,1 0-15,28 0 16,-58 0-1,58 0-15,-29 29 16,29-29 0,0 29 15,-29-29-16,29 0 1,-29 0-16,29 29 16,0-29 30,29 0-14,-29 28-32,29-28 31,-29 29-31,29-29 15,0 0 1,57 0-16,-28 0 16,29 0-1,28 29-15,-57 0 16,0 0-1,-1-29-15,30 0 16,-58 0 0,57 0-16,-28 0 15,57 0 1,-28 0-16,57 0 15,-57 0 1,28 0-16,-57 0 16,0 0-1,-29 0-15,86 0 16,-57 0-1,0 0-15,28 0 16,-57 0-16,29 0 16,-29 0-1,-29 0-15,57 0 31,-57 29-31,58-29 16,0 0 0,0 29-16,-30-29 15,1 0 1,-29 0-1,29 0 1,-29 28-16,58-28 16,0 29-1,-29-29-15,28 29 16,-28 0-1,-29-29 63,-29 29-62,-57-29-16,-1 29 16,-28 0-1,28-29-15,-28 0 16,28 0-1,0 0-15,-28 0 16,28 0 0,-57 0-16,86 0 15,-57 0 1,28 0-16,1 0 15,-1 0 1,0 0-16,30 0 16,-30 0-1,58 0-15,-28 0 16,28 28-1,0-28-15,0 0 16,29 0 0,-58 29-16,58-29 15,-57 0 1,-1 0-16,0 0 15,29 0-15,-29 0 16,1 0 0,28 0-16,0 0 15,0 0 1,0 0-16,0 29 15,1-29 1,-1 0-16,0 0 16,0 0-1,0 0-15,29 0 16,-29 0-1,29 0-15,0 0 94,87 0-94,-1 0 16,116 0-1,-28-29-15,-30 29 16,116 0-1,-116 0-15,58 29 16,-115 0 0,57 0-16,-86 0 15,28 0 1,-28 0-16,0-29 15,-29 0 1,57 0-16,-28 0 16,0 0-1,-29 0-15,28 0 16,-57 0-1,29 0-15,0 28 16,0-28 0,-29 0-1,29 0 1,0 0-16,-1 0 15,30 0 1,0 0-16,-29 0 16,57 0-1,-57 0-15,58 29 16,-58-29-16,57 0 15,-28 29 1,86-29-16,-115 29 16,29-29-1,-29 0-15,57 29 16,-57-29-1,0 0-15,87 29 16,-59-29 0,30 0-16,-29 29 15,-1-29 1,1 28-16,0-28 15,-58 0 1,29 0 0,-29 0 15,29 0-16,-1 0-15,30 0 16,-58 0 0,29 0-16,0 0 15,0 0 1,0 0-1,-29 0 1,28 0-16,1 0 16,0 0-1,0 0-15,0 0 16,0 0-1,-29 0-15,29 0 16,-1 0 0,59 29-16,-87-29 15,29 0 1,29 0-16,-29 0 15,-1 0 1,1 0-16,0 0 16,0 0-1,0 0-15,0 0 16,-29 0-1,29 0-15,-1 0 16,1 0 0,29 0-16,0-29 15,-29 29-15,28 0 16,1 0-1,0-28-15,0 28 16,-1 0 0,1-29-16,-29 29 15,29 0 1,-30 0-16,-28 0 15,29-29 1,0 29-16,0-29 16,-29 29-1,29 0-15,0 0 16,-29 0-1,29 0-15,-1 0 16,1 0 0,58 0-16,-29 0 15,-1 0 1,-28 0-16,29 0 15,0 0 1,-29 0-16,-1 0 16,-85-58-1,57 29-15,57 29 16,1 0-1,29 0-15,-30 0 16,30 29 0,-29-29-16,0 0 15,28 0 1,-28 0-16,57 0 15,1 0 1,28 0-16,-57 0 16,28-29-1,1-28-15,-59 28 16,-28 29-1,29-29-15,-29 0 16,57 0 0,-28 29-16,0-29 15,0 0 1,28 1-16,30-30 15,-59 0 1,30 0-16,-58 30 16,28-59-1,-28 29-15,29 1 16,-29-59-16,86 29 15,-86 30 1,29-1-16,-29 0 16,57-28-1,-57 57-15,-29-29 16,29 29-1,0-28-15,-29-1 16,29 0 0,0 58-16,-29-29 15,0 0 1,0 0-16,0 29 15,0-28 1,0-1-16,0-29 16,0 29-1,0 29-15,0-29 16,29 0-1,-29 1-15,0-1 16,0-29 0,0 29-16,0 0 15,0 0 1,0 29-16,0-28 31,0 28-31,0-29 16,0 0-1,0 0-15,0-29 16,0 58-1,0-29-15,0 0 16,0 29 0,0-28-16,0-1 15,0 0 1,0 29-16,0-29 15,0 29 1,0-29-16,0 29 16,0-29-1,0 0-15,0 29 16,0-28-1,0-30-15,0 58 16,0-29 46,0 0-62,0 29 32,0-29-32,0 29 15,28-29 32,-28 29-31,0-28-1,0-1-15,0 29 250,-28 0-250,-30 0 15,29 29 1,29-29 0,0 0-1,0 0 1,-58-29-1,58 29 1,-57 0-16,28 0 16,-29 0-1,29 0-15,-86 0 16,86 0-1,-29 0-15,29 0 16,0 0 0,0 0-1,29 0 1,-28 29-1,-1-29 1,0 0-16,-29 0 16,-28 0-1,28 0-15,0 0 16,0 0-1,1 0-15,-1 0 16,0 0 0,0 0-16,1 0 15,-1 0 1,0 0-16,58 0 15,-57 0 1,57 0-16,-29 0 16,29 0-1,-29 0-15,29 0 16,-58 0-1,0 0-15,1 0 16,-30 0 0,0 0-16,1 0 15,-1 0 1,58 0-16,1-29 15,-30 29 1,58 0-16,-29 0 16,0 0-1,0 0-15,-28 0 16,-30 0-1,29 0-15,29 0 16,0 0 0,29 0-16,-28 0 15,28 0 1,-29 0-16,0 0 15,-29 0-15,58 0 16,-29 0 0,0 0-16,1 0 31,-1 0-31,29 0 15,-58 29 1,29-29 0,0 0-1,29 0-15,-29 0 16,29 0 62,-28 0-78,-1 28 15,29-28 1,-29 0-16,29 0 16,-58 0-1,58 29 1,-29-29-1,29 0-15,0 0 16,-29 0 0,0 0-1,29 29 1,0-29-16,-28 0 31,28 0-31,0 29 16,-29-29-1,29 0-15,-29 0 16,0 0 46,29 0-46,-29 0-1,29 0 1,-29 0 15,0 0-15,29 0 15,0 0 31,-28 0-62,28 0 32,-29 0 92,29 0-46,0 29-62,0 0 0,0 0-1,0-29-15,0 28 31,0-28-15,0 29 0,0 0 15,0-29-31,0 29 31,0 0-31,29 0 16,-1-29-1,-28 0 1,29 0-1,-29 0 1,58 0 0,0 0-16,28 0 15,-57 0-15,58 0 16,-58 0-1,0 0-15,-29 0 16,28 0 0,1 0-16,0 0 15,0 0 1,0 0-16,57 0 15,-57 0 1,29 0-16,-29 0 16,29 0-1,-58 0-15,57 0 16,-28 0-1,0 0-15,29 0 16,28-29 0,-28 29-16,0 0 15,0-29 1,-1 29-16,30 0 15,-1 0 1,-28 0-16,0 0 16,-29 0-1,57 0-15,-28 0 16,-29 0-1,0 0-15,29 0 16,-30 0 0,1 0-16,29 0 15,-29 0 1,0 0-16,0 0 15,-1 0 1,1 0-16,58 0 16,-87 0-1,58 0-15,-29 0 16,57 29-1,-57-29-15,0 0 16,-29 0 0,0 29-1,29-29 1,-29 0-16,29 0 15,-1 0 1,1 0-16,-29 0 16,29 0-16,0 0 15,-29 0 1,29 29-16,-29-29 15,29 0 1,0 0-16,-1 0 16,-28 28-1,29-28-15,58 0 31,-58 0 1,-29 0-32,58 0 15,-58 0 1,0 29-1,28-29 17,-28 0-17,29 0 1,0 0-1,-29 0-15,29 29 16,0-29 0,0 0-16,-29 0 15,29 0 32,-29 29-16,0 29-31,28-29 16,-28-29-1,0 29-15,0-29 16,0 28 0,0 1-16,0-29 31,0 29 0,0-29-31,-28 0 16,-1 29-1,-29 0-15,29-29 16,-57 0-1,28 0-15,-58 29 16,30-29 0,-59 29-16,59-1 15,28-28-15,-28 0 16,28 0-1,0 0-15,-29 0 16,1 0 0,-30-28-16,59 28 15,-1-29 1,-29 29-16,59 0 15,-1 0 1,-29 0-16,0 0 16,29 0-1,-28 0-15,-1 0 16,0 0-1,0 0-15,30 0 16,-1 0 0,0 0-16,29 0 15,-29 0 1,0 0-1,0 0 1,-28 0-16,-1 0 16,29 0-1,-29 0-15,29 0 16,29 0-1,-29 0-15,1 0 16,28 0 0,-29 0-16,-29 0 15,58 0 1,-29 0-16,0 0 15,0 0 1,29 0 0,-28 0-1,28 0-15,-58 0 16,29 0-1,0 0-15,0 0 16,0 0 0,29 0 15,-28 0-16,28 0 1,-29 0-16,29 0 16,-29 0 15,0 0 0,29 0-31,-29 0 16,0 0-1,0 0-15,0 0 31,29 0-15,-28 0 0,-1 0-1,29 0 1,0 29-16,-29-29 31,29 28-15,-29-28-1,29 0 1,0 0-1,0 29 17,-29-29-1,29 29-31,-29-29 31,29 0-31,0 29 31,0 0-15,0-29-1,0 29 32,29-29-31,-29 0-16,0 29 31,29-29-31,-29 28 31,29-28-31,0 0 16,0 0-1,28 0-15,1 29 16,29-29-16,-1 29 16,1-29-1,28 29-15,-28-29 16,-1 0-1,-28 0-15,-29 0 16,29 0 0,-29 0-16,0 0 15,-1 0 1,88 0-16,-58 0 15,-1 0 1,1 0-16,29 0 16,-30 0-1,30 0-15,-29 0 16,28 0-1,1 0-15,28 0 16,-28 29 0,57-29-16,-57 0 15,-29 0 1,28 0-16,-57 0 15,29 0 1,-29 0-16,28 0 16,-28 0-1,58 0-15,-30 0 16,59 0-1,-58 0-15,-1 29 16,-28-29 0,-29 0-16,29 0 15,-29 0 63,29 29-47,-29 0-15,29-29 0,0 0-16,-29 28 46,0 1-30,29-29 0,-29 29-16,0 0 15,28 0 1,-28 0-1,29-29 1,-29 29-16,0-29 16,29 0-1,-29 28-15,29-28 31,-29 29 1,0-29-17,0 58 1,0-58-16,29 29 31,-29-29-31,0 0 62,0 29-62,29-29 16,-29 29 0,0-29 15,0 28 16,0-28-32,-29 0 1,0 29-1,-29-29-15,1 0 16,28 0-16,-29 0 16,0 0-1,1 0-15,-1 0 16,0 0-1,-29 0-15,59 0 16,-30 0 0,29-29-16,-29 1 15,1-1 1,-1 29-16,29 0 15,0-29 1,0 0-16,-28 29 16,-1 0-1,-29 0-15,58-29 16,-57 29-1,28 0-15,0-29 16,29 29 0,1 0-16,-1 0 15,-29 0 1,0 0-16,1 0 15,-1 0 1,29 0-16,-29 0 16,0 0-1,1-29-15,28 29 16,-58 0-1,30-28-15,-30-1 16,58 29 0,-29 0-16,30 0 15,-1 0 1,0 0-1,0 0 1,29 0-16,-29 0 16,0 0-1,0 0-15,-28-29 16,-1 29-1,58 0-15,-29 0 16,29 0 0,-58 0-1,29 0 1,1 0-16,-1 0 15,29 0 1,-29 0-16,0 0 47,29 0-47,-29 0 15,0 0 1,0 0-16,1 0 16,28 0-1,-29 0-15,0 0 31,29 0-15,0 0 0,-29 0-1,29 0 1,0 0-16,-29 0 15,29 0 1,-29 0-16,0 29 16,29-29-1,-29 0-15,29 0 16,-28 0-1,28 29-15,-29-29 16,29 0 0,0 0 15,-29 28-16,0 1 1,0-29 0,29 29-1,0-29-15,0 0 16,0 58 15,0-58-15,0 29-1,0-29 1,0 57-1,0-28 1,0-29 46,0 29-46,0-29 15,29 0-31,0 29 16,-29-29-1,29 0-15,0 0 16,28 0 0,30 0-16,-29 0 15,28 0 1,-28 0-16,29 29 15,-30-29 1,1 0-16,29 0 16,-59 0-1,1 0-15,29 0 16,0 0-1,-29 0-15,28 0 16,30 0 0,0 0-16,-59 0 15,30 0 1,-29 0-16,29 0 15,-29 29 1,28-29-16,1 29 16,-29-29-1,58 0-15,-30 0 16,1 29-1,29-29-15,-30 28 16,1-28 0,29 29-16,-1-29 15,1 0 1,-58 0-16,0 29 15,28-29 1,-28 0-16,0 29 16,0-29-1,-29 0-15,58 0 16,-58 0-1,28 0-15,30 0 16,-58 29 0,58-29-16,-29 0 15,0 0 1,-1 0-1,-28 0-15,29 0 16,0 0 0,-29 0-16,29 0 15,0 0 1,0 29-16,-29-29 15,29 0 1,-29 0 15,29 0-15,-1 0-1,-28 0-15,29 0 16,0 0 0,-29 0-1,29 0 1,0 0-1,-29 29 1,0-29 0,29 0 30,-29 0-30,0 0 0,29 0-16,-1 0 31,-28 0 0,0 28 0,29-28 0,-29 29 1,29-29-1,-29 0-31,0 29 15,29-29 1,0 29 46,-29-29-46,0 29 0,0-29-1,29 0 16,-29 29-15,0 0 0,0-29-1,0 28 1,0 1-1,0 0 1,0-29-16,-29 0 16,-29 29-1,29-29-15,0 0 16,-28 0-1,28 0-15,-29 0 16,-28 0 0,28 0-16,0 0 15,-29 0 1,30 0-16,-1 0 15,-29 0 1,-28 0-16,28-29 16,-28 0-1,28 29-15,-28 0 16,57 0-1,-28 0-15,28 0 16,-29 0 0,30 0-16,-1 0 15,0 0 1,29 0-16,0 0 15,0 0 1,29 0-16,-28 0 16,-1 0-1,-29 0-15,-29 0 16,59 0-1,-59 0-15,29 0 16,-28-29 0,-1 29-16,29-28 15,1 28 1,28-29-16,-58 29 15,58 0-15,0 0 16,-28 0 0,-1 0-16,58-29 15,-29 29 1,0 0-16,-28 0 15,28 0 1,-29 0-16,29 0 16,-29 0-1,29 0-15,-28 0 16,28 0-1,29 0-15,-29 0 32,29 0-1,-29 0-31,0 0 15,29 0 63,-29 0-46,29 0-1,-28 0 0,28 0-31,-58 0 16,58 29-1,-58-29-15,58 0 16,-29 0-1,29 29 1,0-29 0,0 28-1,-29-28 1,29 29-1,0-29 17,0 29 61,0-29-93,29 0 16,-29 29-1,29-29-15,0 29 16,0-29 0,0 0-16,0 0 15,-1 29 1,1-29-16,0 29 15,0-29 1,58 0-16,-59 0 16,59 0-1,-58 29-15,58-29 16,-30 28-1,-28-28-15,29 0 16,-29 0 0,0 0-16,-1 0 15,30 29 1,0-29-16,0 29 15,-1-29 1,30 29-16,-29-29 16,-1 0-1,-28 0-15,0 0 16,0 29-1,29-29-15,-1 0 16,-28 0 0,0 0-16,58 29 15,-58-29 1,-1 0-16,59 29 15,-29-29 1,-29 0-16,0 0 16,57 0-16,-86 0 15,29 0 1,0 0-16,0 0 15,0 0 1,-1 28-16,1-28 16,58 0-1,-58 29-15,0-29 16,-29 0-1,28 0-15,1 0 16,0 0 0,-29 0-16,58 0 15,0 29 1,-58-29-16,57 0 15,-57 29 1,29-29-16,-29 0 78,58 0-62,-58 29-16,58-29 15,-29 0 1,-1 29-16,1 0 15,0-29 1,29 0-16,-58 0 31,29 0-31,-29 0 16,29 0-1,-29 0 1,28 0 0,1 0-16,29 0 15,-29 0 1,-29 0-16,29 0 15,0 0 1,0 0-16,-1 0 16,1 0-1,0 0-15,0 0 16,29 0-1,-29 0-15,-1 0 16,1 0 0,-29 0-16,29 0 15,-29 0 1,29 0-16,-29 0 31,29 0-31,0 0 16,0 0-1,28 0-15,-57 0 31,29 0 94,-29 0-125,0 28 16,0 1-1,0-29 17,0 29-17,0 0 1,0 0-1,0-29 1,0 29 0,0-29-16,0 29 15,0-29 1,0 29 15,0-1 0,0-28 0,0 29-15,0-29 0,0 0-1,-29 0 110,0 0-109,29 0-1,-28 0 1,-1 0-16,0 0 15,0 0 1,0 0-16,0-29 16,0 29-1,1 0-15,-1 0 16,29 0-1,-29 0 1,0 0-16,-29 0 16,29 0-1,1 0-15,-1 0 16,0 0-1,0 0-15,0 0 94,29 0-78,-29 0-1,0 0-15,0 0 16,29 0-1,-28 0-15,-1 0 32,29 0 30,-29 0-31,0 0-31,0 0 31,29 0-31,-29 29 32,29-29-17,0 0 1,-29 0-1,29 29 48,0-29-48,0 0 17,0 29 46,0 0-47,-28-29 140,-1 0-155,0-29 0,29 29-1,-29 0-15,0 0 16,29 0 31,0-29-47,-29 29 15,29-29 1,-29 0-1,1 29 17,-1 0-17,29-28 1,-29 28-1,0 0 1,29-29 0,0 0-16,-29 29 31,29-29 0,0 29-15,-29-29-1,0 29 1,29-29 15,0 29-15,0-29-1,-29 29 1,29-29-1,0 29-15,-28-28 32,28-1-32,0 29 15,0 0 1,-29-29-1,0 29 1,29-29-16,-29 29 16,0 0-1,0-29-15,0 0 16,29 29-1,-28 0-15,-1 0 16,0 0 0,0 0-16,-29-29 15,1 29 1,57 0-16,-58-28 15,29 28 1,0 0-16,0 0 16,29 0-1,-29-29 1,0 29-1,29 0-15,-28 0 16,-1-29 0,0 29-16,29 0 15,-29 0 1,29 0-16,-58 0 15,58 0 1,-29 0-16,29-29 16,-28 29-1,28 0 16,-29 0-31,0 0 32,0 0-17,29 0 1,-29 0-1,0 0 1,0 0-16,29 0 16,-28 0 15,-1 0-16,0 0 1,29 0 0,0 0-1,-29 0-15,0 0 16,29 0-1,-29 0-15,29 29 16,0-29 0,-29 29-16,0-29 15,29 0 1,-28 29-1,28-29 1,-29 0 0,29 28-1,-29 1 1,29-29-1,0 29 17,-29-29-32,29 29 31,0 0-31,0-29 31,-29 0-15,0 29 15,0-29-16,29 0 1,0 29 0,-28-29-16,-1 0 15,0 0 1,29 0-1,-29 0 1,29 0-16,-58 0 16,58 28-1,-29-28 1,29 0-1,-28 29-15,-1-29 16,29 0-16,0 0 16,-29 0-1,29 0-15,-29 0 16,0 29-1,29-29-15,-29 0 32,29 0-32,-29 0 15,29 29 1,0-29-16,0 29 31,-29-29-31,1 0 31,28 0-31,0 0 16,-29 0-1,29 0-15,0 29 32,-29-29-32,0 0 31,29 0-16,-29 0 1,0 0-16,29 0 31,-29 0-31,29 0 31,-28 0-15,28 0 0,-29 0-16,0 0 15,0 0 1,29 0 46,-29 0-46,29 0-1,-29 0 1,0 0-16,29 0 16,-28 0 15,28 0-16,-29 0 1,29 0 0,-29 0-16,0 0 31,0 0-16,29 0 1,-29 0 15,0 0 0,29 0-15,-29 0 0,29 0-1,-28 0 1,-1 0-16,0 0 15,0 0 1,0 0-16,0 0 16,0 0-1,29 0-15,-28 0 16,28 0-1,-58 0-15,58 0 16,-29 0 0,-29 29-16,58-29 15,-29 0 1,1 29-16,28-29 31,-29 0-31,0 0 16,0 0-1,0 0-15,29 0 16,-29 0-1,0 0 1,29 0 0,-29 0 15,29 0-16,-28 0 1,28 0 0,-58 0-16,29 0 15,0 0 1,-29 0-16,30-29 15,-1 29 1,29-29 0,-29 29 46,29 0-46,-58 0-1,58 0 1,-29 0-1,29 0 1,-57 0-16,28 0 16,0 0-1,0 0-15,0-29 16,0 29-1,29 0-15,-29 0 16,0 0 0,1 0-1,28 0 1,-29 0-16,0 0 31,29 0-31,0 0 16,-29 0-1,29 0-15,-29 0 16,0 0-1,0 0-15,29 29 16,-28-29 0,-1 0-16,0 29 15,29-29 1,0 0-16,-29 0 31,0 29-15,29-29-1,0 0-15,-29 0 16,29 0-16,-29 28 15,1-28 1,-1 0-16,29 29 16,-29-29-1,0 0-15,0 29 16,29-29 31,-29 0-1,29 0-30,-29 0 0,0 0-1,29 0 16,-28 0-15,28 0 0,-29 0 15,0 0 0,29 0-31,-29 0 16,-29 0-1,58 0-15,-57 0 16,57 0-1,-29 0 48,29 0-63,-29 0 15,0 0 1,0 0-16,29 0 16,-29 0-1,29 0-15,-29 0 31,1 0-31,-1 0 16,29-29 0,-29 29 30,0 0-30,0 0 0,29-29-16,-29 29 15,0 0 1,29 0 46,0 0 1,-29 0-48,29 0 1,-28 0-1,-1-28 1,29 28 31,0-29-32,-29 29 1,29 0 0,-29 0-16,29-29 31,-29 29 47,0-29-63,29 29-15,-29 0 16,1-29 0,28 0-16,-29 29 15,29 0 1,-29-29 15,29 29-31,-29 0 16,0 0 15,0-29 0,29 29-31,0-28 16,-57 28-1,28-29-15,0 29 31,29-29-15,0 29 15,-29 0-15,-29 0-16,29-29 15,-28 0 1,-1 29-16,58 0 16,0-29-1,-29 29 95,0 0-95,29 0 1,-29 0-1,0 0 1,-28-29 0,28 29-16,29 0 15,-29 0 1,29 0 15,-29 0-15,0 0-1,29 0-15,-29 0 16,29 0-1,-28 0-15,28 0 32,-29 0-17,0 0 1,29 0-1,-29 0 17,29 0-17,-58 0 1,58 0-16,-29 0 15,0-28 1,1 28-16,28 0 16,-29 0-1,29 0-15,0 0 31,-29-29-15,0 29 0,29 0-16,-29-29 15,0 29 1,29 0-16,-29 0 31,29-29-15,-28 29-1,28 0-15,-29 0 16,-29-29-1,58 0-15,-29 29 16,0 0 15,29 0 0,-29 0 1,29 0-1,-28 0-16,-1 0 1,29 0 0,-29 0-1,29 0 1,-29 0-1,29 0 1,0 0 0,-29 0-1,0 0-15,0 29 16,0-29-1,29 0 1,0 0-16,-28 0 31,28 0-15,-29 29-1,29-29 17,0 0-32,-29 0 15,0 0 1,29 29-16,-29-29 15,29 29 1,-29-29-16,0 0 16,29 0-1,-28 0-15,28 0 16,0 29-1,-29-29-15,29 0 16,-29 0 0,0 0-16,29 0 15,-29 0 1,29 28-1,-29-28 1,29 0 0,-29 0-1,1 0-15,28 29 16,-29-29-1,29 29 1,-29-29 0,29 29 15,0-29-31,-29 0 15,29 29 1,0 0-16,-29-29 31,29 0-31,0 0 31,0 29-31,-29-29 32,29 28-1,0-28-16,0 29 1,-29-29 31,29 29-47,0-29 31,0 0-15,0 29 15,-29-29-16,29 29 17,-28-29 124,28 0-125,0 0-16,0-29-15,0 29 16,0-29 0,0 0-16,0 0 15,0 1 1,0 28-16,0-29 15,0 29 1,28-29-16,-28 29 16,0-29-1,29 29-15,-29-58 16,0 29-1,0 1-15,29-1 32,-29 0-17,29 29 1,-29-29-16,0 29 15,0-29 1,0 0 0,29 29-1,-29-29-15,0 1 16,0-1-1,0 29-15,0-29 16,29 29 0,-29-29-16,0 29 15,0-29 1,0 0-1,0 29 1,0-29-16,0 29 16,0-29 46,-29 1-46,29 28-1,0-29 1,0 29-1,0-29 17,-29 29-1,0-29-16,29 0 1,0 29 0,0-29-1,0 29-15,0-29 63,0 1-48,0 28 1,0-29-1,0 29 1,0-29 0,0 29-1,0-29-15,0 0 16,0 0-1,0 29 1,0-57 15,0 57-31,0-29 16,0 29-1,0-29-15,0 0 16,0 29 0,0-29-1,-29 29 16,29-29 1,0 29-17,0-29-15,0 0 16,0 1-1,0 28 1,0-29 0,0 0 15,0 29-16,0-29 1,0 0-16,0 0 16,0 0-1,0 29-15,0-28 16,0-1-1,0 29-15,0-29 16,0 0 0,0 0-16,0 29 15,0-29 1,0 29-16,0-29 15,0 1 1,0-1-16,0 0 16,0 0-1,0-29-15,0 29 16,0 0-1,0 1-15,0 28 16,0-58 0,0 58-16,0-29 15,0 29 1,0-58-16,0 58 15,0-29-15,0 1 16,0-1 0,0 29-16,0-29 15,0 29 1,0-29-16,0 29 15,0-29 1,0 0-16,0-28 16,0 28-1,0 29-15,0-58 16,0 58-1,-29-29-15,29 29 16,0-29 0,-28 0-1,28 0 1,0 1-16,0 28 15,0-29 32,0 29-47,0-29 31,0 0-31,0 0 16,0 29 0,0-29-16,0 29 46,0-29-30,0 1 0,0 28-1,0 0-15,0-29 16,0 29-1,0-29 17,0 29-17,0-29 1,0 0 109,28 29-63,-28 0-31,29 0-15,-29 0-16,29 0 15,0 0 1,0 0-16,0 0 16,0 29-1,57-29-15,-28 0 16,-58 0-1,29 0-15,0 0 16,0 0 15,-29 0-15,57 0-16,-28 0 15,0 0 1,29 0-16,-58 0 16,29 0-1,-29 0 1,28 0-1,1 0 1,0 0 0,0 0-16,29 0 15,-29 0 1,0 0-16,-29 0 15,28 0 1,1 0-16,-29 0 31,29 0 0,-29 0-31,29 0 16,0 0 0,0 0-16,-29 0 15,29 0 1,-1 0-16,1 0 15,-29 0-15,29 0 32,0 29-32,0-29 15,-29 0 1,29 0-16,0 0 15,-29 0 1,28 0-16,-28 0 16,58 0-1,-29 0-15,29 0 16,-29 0-1,0 0-15,-1 0 16,1 0 0,0 29-1,-29-29 1,58 0-16,-58 0 15,58 0 1,-30 0-16,-28 0 16,58 0-1,-58 0-15,29 0 16,0 0-1,0 0-15,-29 0 16,29 0 0,-29 0-1,28 29 16,1-29-15,-29 0-16,29 0 16,0 0-1,0 0-15,-29 0 31,29 0-31,-29 0 47,29 0-31,-29 0-1,29 0 1,-1 0-16,-28 0 16,29 0-1,-29 0 1,29 0-1,0 0 1,-29-29 0,0 29-1,29 0-15,-29 0 16,0 0-1,29 0 1,-29 0 31,29 0-16,-1 0-31,-28 0 31,29 0 32,-29 0-48,0 29 1,0-29-16,0 28 15,0 1 1,0 0-16,0 0 16,-29 0-1,1 57-15,28-86 16,0 29-1,0-29-15,0 29 16,0-29 0,0 29-16,0 0 15,0-29 1,0 29-16,0 29 15,0-58 1,-29 57-16,29-57 16,0 29-1,0 0-15,0 0 16,0-29-1,0 29-15,0 28 16,0-57 0,0 29-16,0 0 15,0 0 1,-29 29-16,29-58 15,-29 57-15,29 1 16,0-29 0,-29 29-16,29 0 15,0-30 1,0 1-16,-29 29 15,29-29 1,0 0-16,0 28 16,0 1-1,0-29-15,0 29 16,0-1-1,-29-28-15,1 0 16,28 0 0,0 0-16,-29 0 15,29-29 1,0 58-16,-29-1 15,0-57 1,29 58-16,0-29 16,-29 0-1,29 0-15,0-1 16,0 30-1,0-58-15,0 29 16,0 0 0,0 0-16,0 0 15,0-29-15,0 57 16,0-57-1,29 29-15,0 29 16,0-29 0,0 29-16,-1-30 15,1 30 1,0-58-16,-29 29 15,29-29 1,-29 0-16,0 29 16,29 0-1,0-29-15,0 29 16,-1-1-1,-28-28-15,29 0 32,-29 0-32,29 0 15,-29 29 1,0-29-16,29 0 15,0 29 1,-29-29-16,29 0 31,-29 0-15,57 0-1,-28 29-15,0-29 16,29 58 0,-58-58-16,58 29 15,-29-29 1,-29 0-16,57 28 31,-28-28-15,0 0-1,0 0-15,0 0 16,0 29-1,-29-29-15,28 0 16,1 0 15,-29 29-15,29-29-1,29 29 1,0-29-16,-1 29 16,1 0-1,-58-29-15,29 0 47,-29 0-31,29 0-1,0 0 1,0 0-1,-29 0-15,28 0 16,1 0 0,-29 0-16,29 0 15,0 0 1,0 0-16,29 0 15,-1 29 1,-28-29-16,0 0 16,-29 0-1,29 0-15,-29 0 16,58 0-1,-30 0-15,1 0 16,58 0 0,-58 0-16,29 0 15,-30 0 1,-28 0-16,29 0 15,-29 0 1,58 0 0,-58 0-1,29 0-15,0 0 16,0-29-1,-1 29-15,-28 0 16,29-29 0,0 0-1,0 0 1,0 29-16,-29-29 15,29 0 1,-29 29-16,57-28 16,-57 28-1,0-29-15,0 29 16,29 0 31,-29-29-47,0 29 15,29 0-15,0 0 16,-29-29-1,29 29-15,-29 0 16,0-29 0,29 29-16,-29 0 15,29 0 1,0 0-16,-1 0 15,-28-29 1,29 0-16,0 29 16,0 0-1,-29-28-15,29 28 16,0-29-1,-29 0 1,0 29 0,0 0-1,29-29 1,-29 29-16,0-29 15,28 29 1,1-29 0,-29 0-1,0 29 16,0 0 1,29 0-17,-29-28 1,0 28-1,29 0 32,-29 0-47,0 0 16,29-29-1,0 29-15,-29-29 32,29 29-32,-29 0 15,28 0 1,-28 0 15,29 0-31,-29-29 16,29 29-1,-29 0 1,0 0-16,29 0 15,-29-29 1,0 29-16,29 0 16,0-29-1,-29 29 1,0-29-1,29 29-15,-29 0 32,0-29-32,29 29 15,-29 0 1,28 0-16,-28-28 15,0-1 1,29 29 0,-29-29-1,0 29-15,0-29 16,29 29-1,-29 0-15,0-58 16,29 58 0,-29-29-16,29 29 15,-29-28 1,0-1-16,0 29 31,0-29-15,29 29-1,-29-29-15,0 0 16,0 29-1,0 0-15,0-29 16,0 29 0,0-29-16,0 1 15,29 28 1,-29-29-1,0 29 1,0-29 0,0 29-1,0-29-15,0 0 16,28 0-1,-28 29-15,0-58 16,0 58 0,0-28-16,0 28 15,0-29-15,0 0 16,0 0-1,0 29-15,0-58 16,0 58 0,0-29-16,0 29 15,0-28 16,0-1-15,0 29 0,0-29-1,0 0 1,0 0-1,0 29 1,0-29 0,0 29-1,0-29 1,0 1-1,0 28 1,0-29-16,0 29 31,29 0-31,-29-29 16,0 0-1,0 0 1,0 29 0,0-29-16,0 29 31,0-29 0,0 0-15,0 1-1,0 28 1,0-29-1,0 0 17,0 29-17,0-29 1,0 29-16,0-29 15,0 29 1,0-29-16,0 0 16,0 29-16,0-28 31,0 28 0,0-29-15,0 0-1,0 29 1,29 0-1,-29-29-15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5:26.268"/>
    </inkml:context>
    <inkml:brush xml:id="br0">
      <inkml:brushProperty name="width" value="0.26667" units="cm"/>
      <inkml:brushProperty name="height" value="0.53333" units="cm"/>
      <inkml:brushProperty name="color" value="#ADE2E2"/>
      <inkml:brushProperty name="tip" value="rectangle"/>
      <inkml:brushProperty name="rasterOp" value="maskPen"/>
      <inkml:brushProperty name="fitToCurve" value="1"/>
    </inkml:brush>
  </inkml:definitions>
  <inkml:trace contextRef="#ctx0" brushRef="#br0">1616 488 0,'0'0'47,"0"0"-32,29 0-15,57 0 16,-28 0 0,29 0-16,-1 0 15,1 0 1,57 0-16,-57 0 15,28 0 1,-28 0-16,-1 0 16,-57 0-1,29-29-15,-29 29 16,-29 0-1,29-29-15,-29 29 16,57 0 0,-57 0-1,29 0 1,0 0-16,0 0 15,29 0 1,-29 0-16,-1 0 16,30 0-1,0 0-15,-58 0 16,58 0-1,-30 0-15,1 0 16,0 0 0,58-28-16,-87 28 15,29 0 1,-1 0-16,-28 0 31,29 0-15,-29 0-1,-29 28 1,87-28 15,-29 0-31,29 0 16,-29 0-1,28 0-15,30 0 16,57 0-1,-28 0-15,-30 0 16,1 0 0,0 0-16,-59 0 15,1 0 1,-29 0-16,29 0 47,0 0-32,-29 0-15,29 0 31,-29 0-15,29 0 0,0 0-16,-29 0 15,28 0 1,-28 0-16,58-28 15,29-1 1,-30 0-16,-28 29 16,0 0-1,-29-29-15,29 29 47,-58 0 203,-29 0-235,-144 0 1,87 0-16,-29 0 15,-30 0 1,117 0-16,-30 0 16,58 0-1,0 0 1,29 0-1,-28 0-15,28 0 32,28 0-1,-56 0-16,28 0 17,-29 0-17,-29 0-15,29 0 16,-29 0-1,1 0-15,-1 0 16,0 0 0,0 0-16,1 0 15,-59 0 1,87 0-16,-57 0 15,28 0 1,0 0-16,1 0 16,-30 0-1,58 0-15,0 0 16,-28 0-1,57 0-15,-58 0 16,29 0 0,-29 0-16,1 0 15,-30 0 1,29 0-16,-28 0 15,28-29 1,-58 29-16,59-29 16,-1 29-16,29 0 15,-57-29 1,57 29-16,-29-29 15,29 29 1,-29 0-16,30 0 16,-30 0-1,0 0-15,29-28 16,0 28-1,-28 0-15,57 0 16,-29 0 0,-29-29-16,58 29 15,-58 0 1,1 0-16,28 0 15,0 0 1,-29 0-16,58-29 16,-58 29-1,-28 0-15,57 0 16,-58 0-1,58 0-15,-28 0 16,-1 0 0,0-29-16,29 29 15,-28 0 1,57 0-16,-29 0 15,29 0 1,-29 0-16,29 0 31,-29 0-15,0 0-1,29 0 17,-29 0 30,-28 0-62,57 0 16,-58 0-1,58 0-15,-29 0 16,29 29 46,-29-29-62,0 0 16,-28 0-1,-1 0-15,29 0 16,0 0 0,0 0-16,29 0 171,-29 0-124,1 0-16,28 0 47,28 0-62,30 0-16,0 0 15,0 0 1,28-29-16,1 0 16,-1 29-1,1 0-15,0 0 16,-30-29-1,1 29-15,0 0 16,-1 0 0,-28 0-16,29 0 15,0 0 1,0 0-16,-1 0 15,1 0-15,0 0 16,-29 0 0,28 0-16,1 0 15,-29 0 1,57 0-16,1 0 15,-29 0 1,28 0-16,-28 0 16,29 0-1,-58 0-15,57 0 16,-28 0-1,-29 0-15,28 0 16,30 0 0,-29 0-16,-29 0 15,28 0 1,1 0-16,-58 0 15,29 0 1,58 0-16,-59 0 16,30 0-1,-29 0-15,0 0 16,0 0-1,0 0-15,-29 0 32,57 0-32,-28 0 15,29 0 1,-29 0-16,86 0 15,-86 0 1,58 0-16,-30 0 16,-28 0-1,-29 0-15,58 0 16,-58 0-1,29 0-15,0 0 16,0 0 0,-29 0-16,28 0 15,1 0 1,0 0-16,0 29 15,0-29 1,0 0-16,-29 0 16,58 0-1,-58 0-15,28 0 16,1 0-16,29 0 15,-29 0 1,-29 0 0,29 0-1,28 0 1,-57 0-1,29 0-15,-29 0 16,29 0 0,0 0-16,0 0 31,0 0-16,0 0 1,-29 0-16,28 0 16,30 0-1,-58 0-15,58 0 16,-58 0-1,58 0-15,-29 0 16,-29 0 0,57 0 15,-57 0-31,29 0 15,0 0 1,0 0-16,-29 0 31,29 0-31,0 0 16,-1 0-1,-28 0-15,29 0 16,0 0 0,0 0-16,-29 0 15,29 0 1,0 0-1,0 0 1,-29 0-16,28 0 16,1 0-1,-29 0-15,29 0 16,0 0-1,0 29-15,0-29 16,57 0 0,-86 0-16,29 29 15,-29-29-15,58 0 16,-29 0-1,-29 0 1,29 0 31,0 0-47,-29 0 15,28 0 1,1 0-16,0-29 265,-29 29-249,29 0-1,-29 0 1,0-29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8:13.575"/>
    </inkml:context>
    <inkml:brush xml:id="br0">
      <inkml:brushProperty name="width" value="0.26667" units="cm"/>
      <inkml:brushProperty name="height" value="0.53333" units="cm"/>
      <inkml:brushProperty name="color" value="#7030A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0,'29'0'0,"0"0"31,-29 0-16,29 0 1,-29 0 0,57 0-1,-57 29-15,29 0 16,0 0-16,0-29 15,-29 58 1,29-58 0,-29 28-1,0-28 1,29 29-1,0-29-15,-29 0 16,0 29 0,28-29-16,30 0 15,-58 29 1,58 0-16,-58-29 15,29 0 1,-29 29 0,57-29-1,-57 0 1,29 0-1,-29 0-15,29 0 16,0 0 0,0 0-16,-29 0 15,29 0 1,0 0-16,-29 0 15,28 0 1,-28 0-16,29 0 16,0 0-1,0 0-15,-29 0 16,58 0-1,-58 0-15,29 0 16,-29 0 0,29 0-16,-1 0 31,1 0-16,-29 0 1,29 0-16,-29 0 16,58 0-1,-58 0-15,29 0 16,-29 0-1,29 0-15,-1 0 16,-28 0 0,29 0-1,-29 0 1,29 0-16,-29 0 15,29 0-15,0 0 16,-29 0 0,29 0-16,28 0 15,-57 0 1,58 0-16,-29 0 15,-29 0 1,29 0-16,-29 0 16,29 0-1,-29 0-15,29 0 31,-29 0-15,0 0 0,29 0-1,-29-29 1,28 29-16,-28-29 15,29 0 1,-29 0 0,0 29-1,29-29-15,0 29 16,-29-28-1,0 28 1,0-29 0,0 0-1,29 29 1,-29 0-16,0-29 31,0 29 0,0-29-15,0 29-1,0 0 32,0 0-31,-29 0-1,0 0 32,29 0-47,-29 0 16,0 0-16,-28 0 15,28 0 1,-29 0-16,58 0 16,-29 0-1,0 0 1,0 0-1,1 0 1,-30 0 0,-29 29-16,30-29 15,-1 0 1,29 0-16,0 0 15,29 0 1,-29 0-16,0 0 16,1 0-1,28 0-15,-58 0 16,29 0-1,-29 0-15,0 0 16,30 0 0,-1 0-16,0 0 15,0 0 1,0 0-1,29 0 1,-29 0 0,0 0-1,1 0-15,-1 0 16,0 0-1,0 0-15,29 0 32,0 0 14,-29 0-30,29 0-16,0 29 16,-29-29-1,29 0-15,-29 0 16,29 29-1,-28-29 1,28 29 0,0-29-16,0 28 46,-29-28-30,29 0 0,-29 0 15,29 29-16,0 0 1,0-29 15,0 29 0,0-29-15,0 0 0,0 29-1,29-29 1,-29 0-16,0 29 15,29-29 1,-29 29-16,0-29 16,28 0-1,1 0 1,-29 0-1,29 0-15,-29 0 16,29 0 0,-29 0-16,0 0 15,29 28 1,0-28-1,-29 0 1,0 0 0,29 0-1,-29 0-15,28 0 16,1 0-1,-29 0-15,0 29 16,29-29 15,0 0-15,0 0-1,-29 0 1,29 29 0,-29-29-1,29 0 16,-29 0-31,28 0 16,1 0 0,-29 0-16,29 0 15,-29 0 1,29 0-16,0 0 15,-29 0 1,29 0 0,-29 0-1,29 0-15,0 0 31,-1 0-31,-28 0 32,29 0-32,0 0 31,0 0-31,-29 0 15,29 0 1,-29 0-16,29 0 16,0 0-1,-29 0-15,28 0 16,-28 0-1,29 0-15,0 0 32,-29-29-32,29 29 15,-29 0 1,0 0-16,29 0 15,-29-29 1,0 29 0,29 0-16,0-28 15,-29-1 1,28 29-16,-28-29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7-02-01T15:34:50.540"/>
    </inkml:context>
    <inkml:brush xml:id="br0">
      <inkml:brushProperty name="width" value="0.26667" units="cm"/>
      <inkml:brushProperty name="height" value="0.53333" units="cm"/>
      <inkml:brushProperty name="color" value="#F4960C"/>
      <inkml:brushProperty name="tip" value="rectangle"/>
      <inkml:brushProperty name="rasterOp" value="maskPen"/>
      <inkml:brushProperty name="fitToCurve" value="1"/>
    </inkml:brush>
  </inkml:definitions>
  <inkml:trace contextRef="#ctx0" brushRef="#br0">0 489 0,'29'0'125,"-29"0"-110,29 0 1,0 0-16,0 0 15,0 0 1,0 0-16,-1 0 16,-28 0-16,29 0 15,0 0 1,0 0-16,0 0 15,0 0 1,0 0-16,28 0 16,-57 0-1,29 0-15,0 0 16,0 0-16,-29 0 31,29 0-31,0 0 16,0 0-1,-29 0-15,57 0 16,-28 0-1,0 0-15,0 0 16,-29 0-16,29 0 16,-29 0-1,29 0-15,-1 0 16,1 0-1,0-29-15,0 29 16,-29 0 0,29 0-1,-29 0 1,29 0-1,0 0-15,0 0 16,-29 0 0,57 0-16,1 0 15,-29 0-15,0 0 16,-29 0-16,29 0 15,-29 0 17,28 0-17,-28 0-15,29 0 16,0 0-1,-29 0-15,29 0 63,0 0-48,0 0-15,0 0 16,-1 0-16,1 0 16,-29 0 93,58 29-94,-29 0-15,0-29 16,0 0 0,-29 0-16,29 0 78,-29 29-63,28-29 1,-28 0-16,29 0 15,0 0 1,0 0-16,-29 0 16,29 0 15,-29 0-16,29 0 1,0 0 0,-29 0-16,28 0 15,-28 0 1,29 0-16,0 0 31,-29 0 16,0 0 46,0 0-77,0-29 0,0 0-1,0 29 1,0-29-1,0 0 1,0 0 0,0 29-1,0-29-15,0 29 31,0-28 47,0 28-62,0-29 0,0 29-16,0-29 15,0 29 1,-29 0-16,29-29 15,-29 0-15,29 0 16,-28 29 0,28-29-16,-29 29 15,29 0 1,0 0-1,-29-29 1,0 1-16,0 28 16,29 0-16,-29 0 15,29-29 16,-57 29 1,28 0-17,0 0-15,-29 0 16,58 0-16,-29 0 15,0 0 1,-28-29-16,57 29 16,-29 0-1,-29 0-15,29 0 16,0-29-16,29 29 15,-29 0 1,29 0-16,-28 0 16,28 0-1,-58 0-15,58 0 16,-58 0-1,29 0-15,29 0 16,-29 0-16,1 0 16,28 0-1,0 0-15,-29 0 16,0 0-1,0 0-15,29 0 16,-29 0 0,29 0-16,-29 0 15,29 0-15,-29 0 16,0 0-1,1 0-15,-1 0 16,0 0 0,0 0-16,0 0 15,0 0 1,29 0-16,-29 0 15,1 0-15,-1 0 16,29 0 0,-58 0-16,58 0 15,-58 0 1,58 0-1,-29 0 1,29 29 0,-57 0-1,28-29 1,0 0-16,-29 29 15,29-29 1,29 28 62,-29 1-62,29 0-1,0-29 1,-57 29-16,57 0 15,0 0 1,-29-29 0,29 29-1,-29-29-15,29 29 31,-29-1-15,29-28-16,-29 29 16,29-29-1,0 0-15,0 29 187,0-29-171,0 29 0,0 0-16,0 0 15,29-29 1,-29 0-16,29 29 15,0-1-15,0-28 16,-29 0 0,29 0-16,-29 0 15,28 0 1,1 0-16,29 0 15,-29 0 1,0 0-16,29 0 16,-30 0-16,1 0 15,0 0 1,0 0-16,0 0 15,0 0 1,-29 0-16,0 0 16,29 0-16,-1 0 15,30 0 1,-58 0-16,29 0 15,0 0 1,29 0-16,-30 0 16,1 0-1,-29-28-15,29 28 16,0 0-16,-29 0 31,29 0-15,-29 0-1,29 0-15,-29 0 31,29 0-31,0 0 16,-29 0-16,28 0 16,-28 0-1,29 0-15,0 0 16,-29 0-1,29 0 63,0 0-78,0 0 16,0 0 0,-29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5:30.527"/>
    </inkml:context>
    <inkml:brush xml:id="br0">
      <inkml:brushProperty name="width" value="0.26667" units="cm"/>
      <inkml:brushProperty name="height" value="0.53333" units="cm"/>
      <inkml:brushProperty name="color" value="#ADE2E2"/>
      <inkml:brushProperty name="tip" value="rectangle"/>
      <inkml:brushProperty name="rasterOp" value="maskPen"/>
      <inkml:brushProperty name="fitToCurve" value="1"/>
    </inkml:brush>
  </inkml:definitions>
  <inkml:trace contextRef="#ctx0" brushRef="#br0">4140 497 0,'-86'58'62,"86"-58"-46,-29 0 15,29 0-16,-58 0-15,0 0 16,1 0 0,-1 0-16,0 0 15,29 0 1,0 0-16,1 0 15,28 0-15,-29 0 16,0 0 0,29 0-16,-29 0 15,0 0 1,29 0-16,-29 0 31,0 0 16,0 0-32,29 0 1,-57 0 0,57 0-16,-29 0 15,29 0 1,-58 0-16,58 0 15,-58 0 1,58 28-16,-28-28 16,-1 0-1,0 29-15,29-29 16,-29 0-1,29 0-15,-28 0 16,28 0 0,-29 0-16,0 0 31,29 0-31,-28 0 15,-1 0 1,0 0-16,0 0 16,29 0-1,-29 0-15,0 0 31,29 0-15,-29 0 0,29 0-16,-29 0 15,1 29 48,-1-29-63,29 0 15,-29 0 1,0 0-16,0 0 15,29 0 1,-29 0 0,29 0 30,-29 29 17,1-29-48,28 0 1,-29 0 78,29 0-94,-29 0 15,0 0 1,0 0-16,0 0 15,-28-29 1,28 0-16,0 29 16,0 0-1,29 0-15,-29 0 31,29-57 16,0 57-31,0-29-16,-29 29 15,29 0 1,0-29-16,0 29 31,0-29-15,0 0 15,0 29-15,0-29-1,0 29 1,0-29 77,0 0-77,0 29 0,0-28-1,0 28 16,-29-29-31,29 29 16,-57 0 0,57-29-16,-29 0 15,29 29 1,-29 0-16,29 0 15,-29 0 1,29 0-16,-29-29 31,29 29-31,-29 0 16,29 0-1,-29 0-15,1 0 32,28 0-32,0-29 15,-29 29 1,29 0-16,-29 0 15,0 0 1,29-29 15,0 29-31,-29 0 31,29 0-15,0-28 0,-29 28-1,29 0 1,-29 0-1,1-29 1,28 29 0,-29 0-16,29 0 46,0-29-30,-29 29-16,0 0 31,29-29-15,0 29-1,-29 0-15,29 0 16,-29 0 0,29 0-16,-58 0 15,58 0 1,-28 0-16,28-29 15,-29 29 1,0 0 0,29 0-1,-29 0-15,0 0 16,0 0-1,29 0-15,-29 0 16,-28 0 0,57 0-16,-29 0 15,0 0 1,0 0-16,29 0 15,-58 0 1,58 0-16,-28 0 16,28 0-1,-58 0-15,58 0 31,-28 0-15,28 0 0,-29 0-1,29 0 1,-29 0-16,0 0 15,29 0 1,-29 0-16,1 0 16,-1 0-1,0 0-15,29 0 16,-58 0-16,58 0 15,-29 0 1,29 0-16,-29 0 16,1 0-1,-1 0-15,0 0 16,0 0-1,-29 0-15,29 0 16,1 0 0,-1 0-16,0 0 15,0 0 1,29 29-16,-29-29 15,29 0 1,-58 29 0,58-29-1,-57 0-15,57 0 16,-29 0-1,0 29-15,0-29 16,29 0 0,-29 0-16,29 29 15,-29-29 1,29 28-1,-29-28 17,1 0-17,28 29-15,0-29 31,-29 0-31,29 29 16,0 0 0,-29-29-1,29 29 1,0-29 15,0 0-31,29 0 16,0 0-1,-1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5:32.322"/>
    </inkml:context>
    <inkml:brush xml:id="br0">
      <inkml:brushProperty name="width" value="0.26667" units="cm"/>
      <inkml:brushProperty name="height" value="0.53333" units="cm"/>
      <inkml:brushProperty name="color" value="#ADE2E2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0,'57'0'16,"30"0"-16,-29 0 15,28 0 1,-28 0-16,-29 0 16,-29 0-1,29 0 16,0 0-15,28 0-16,1 0 16,29 0-1,-1 0-15,-28 0 16,0 29-1,28-29-15,-57 0 16,29 0 0,-29 0-16,57 0 15,-57 0 1,0 0-16,29 0 15,-1 0 1,1 0-16,29 0 16,-30 0-1,1 29-15,29-29 16,-58 0-1,0 0-15,-1 0 63,1 0 30,0 29-93,-29-29 16,0 29 0,0-29-1,0 29 1,0-29-16,0 29 15,0-29 1,0 28-16,-29 1 16,0-29-1,1 0-15,-59 29 16,0-29-1,30 0-15,-88 0 16,59 0 0,-1 0-16,1 0 15,-1 0 1,0 0-16,1 0 15,57 0-15,29 0 16,-29 0 0,0 29-16,29-29 15,-29 0 1,-57 0-16,28 29 15,0 0 1,29-29-16,29 29 16,0-29 62,0 28-63,0-28 32,29 0-31,29 0-1,-29 29-15,0-29 16,57 29-1,-57-29-15,87 0 16,-30 0 0,1 0-16,-1 0 15,1 0 1,-58 0-16,-29 29 15,29-29 1,0 0-16,28 0 16,-57 29-1,29-29-15,29 0 16,-29 29-1,28 0-15,1-29 16,-58 0 0,58 29-16,-29-29 15,0 28 1,0-28-16,-29 0 15,28 0 1,1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5:36.253"/>
    </inkml:context>
    <inkml:brush xml:id="br0">
      <inkml:brushProperty name="width" value="0.26667" units="cm"/>
      <inkml:brushProperty name="height" value="0.53333" units="cm"/>
      <inkml:brushProperty name="color" value="#ADE2E2"/>
      <inkml:brushProperty name="tip" value="rectangle"/>
      <inkml:brushProperty name="rasterOp" value="maskPen"/>
      <inkml:brushProperty name="fitToCurve" value="1"/>
    </inkml:brush>
  </inkml:definitions>
  <inkml:trace contextRef="#ctx0" brushRef="#br0">4301 1 0,'0'0'15,"0"0"95,-29 29-95,0-29 1,0 0-1,29 0-15,-58 29 16,58-29 0,-29 0-1,1 0 1,-1 0-16,29 0 15,0 29 1,-29-29-16,29 0 16,-29 0-1,29 0 16,-29 29 16,0-29-47,29 0 16,-29 0-1,29 0-15,-57 0 16,57 0 0,-29 0-1,0 0 1,0 0-16,29 0 15,-29 0 1,29 29-16,-29-29 16,0 0-1,29 0 1,-28 0-1,28 0-15,-58 0 16,29 0 0,29 0-16,-29 0 15,0 0 1,29 0-16,-29 0 62,29 0-46,-28 0-1,28 0-15,-29 0 16,0 0 0,29 0-16,-29 0 15,29 0 1,0 0-16,-29 0 15,0 0 1,0 0-16,29 0 16,-28 0-1,-1 0-15,0 0 16,0 0-1,0 0 1,29 0 0,-29 0-1,29 0-15,-29 0 16,0 0-1,29 0-15,-28 0 32,28 0-17,-29 0 1,29 0-16,-58 0 15,58 0 1,-29 0-16,29 0 16,-29 0-1,0 0 16,29 0-15,-28 0 0,28 0-16,-58 0 15,0 0 1,58 0-16,-58 0 15,30 0 1,-1 0-16,0 0 16,29 0-1,-29 0 16,0 0 1,29 0-32,-29 0 15,29 0 1,-58-29-16,30 29 15,28 0 1,-58 0-16,58-29 16,-58 29-1,29 0-15,0 0 16,1 0-1,28 0-15,-29 0 16,29 0 0,-29 0-16,0-29 15,29 29 1,-29 0-16,29 0 15,-29 0 17,0 0 30,1 0-46,-1 0-1,0 0-15,0 0 16,0 0-1,0 0-15,29 0 16,-29 0 0,29 0-16,-29 0 15,1 0 1,-1 0-16,0 0 15,0 0 1,29 0-16,-29 0 16,29 0-1,-58 29 1,30-29-1,-1 0 79,0 29-78,0-29-1,0 0-15,-29 0 16,58 0-1,-57 0-15,57 0 16,-58 29 0,58-29-16,-29 0 15,0 0 1,0 0-16,0 0 15,29 28 1,-28-28-16,-1 0 16,29 0-1,-29 0 1,29 0-16,-29 0 15,-29 0 1,29 0-16,1 0 16,-59 0-1,87 0-15,-29 0 16,29 0 77,-29 0-77,0 0 15,29 0-31,-28 0 16,28-28 46,0 28-46,-58 0-1,58 0 1,-29 0-16,-29 0 31,58 0-31,-29 0 16,29 0-1,-29 0-15,1 0 32,28 0 30,-29 0-62,29 0 16,-58-29-1,29 29-15,0 0 16,0 0-1,1 0-15,-1 0 16,29 0 0,-29 0-16,29 0 15,0-29 32,-58 29-31,58 0-16,-86 0 15,57-58 1,29 58-16,-29 0 15,29 0 1,0 0-16,-29 0 125,29 0-110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5:44.29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83 0,'0'0'125,"29"0"-110,0 0 1,0 0-16,29 0 16,-58 0-1,29-29-15,-1 29 16,1 0-1,-29 0-15,58 0 16,-58 0 0,58 0-16,-29 0 15,0 0-15,-1 0 16,-28 0-1,29 0 1,0 0 0,0 0-16,0 0 15,0 0 1,0 0-16,-1 0 31,-28 0-15,29 0-1,0 0-15,0 0 16,0 0 0,0 0-16,28 0 15,-57 0 1,29 0-16,0 0 15,-29 0 1,29 0 0,0 0-1,0 0-15,29 0 16,-1 0-1,-28 0-15,0 0 16,-29 0 0,29 0-1,0 0 16,0 0-31,-29 0 32,28 0-1,1 0-16,0 0 1,0 0-16,-29 0 16,29 0-1,0 0 48,-29 0-63,57 0 15,-28 29 1,0-29-16,0 0 15,-29 0 1,0 0 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5:49.55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3983 153 0,'-29'0'110,"0"0"-110,-57 0 15,-1 28 1,-28 1-16,28 0 15,-28-29 1,-1 0-16,-28 0 16,86 0-1,-28 0-15,28 0 16,58 0-1,-58 0-15,29 0 16,0 0 0,1 0-16,28 0 15,-29 0 1,29 0 31,-29 0-32,0 0 1,0 0-16,0 0 15,0 0 1,29 0-16,-28 0 16,-1 0 30,29 0-30,-29 29 0,-29-29-16,29 0 15,0 0 1,1 0-16,28 0 31,-29 0-31,0 29 31,0-29-31,29 0 16,-58 0-1,0 0-15,58 0 16,-57 0 0,57 29-16,-58-29 62,0 0-62,1 29 16,-1-29-1,-29 29-15,58-29 16,1 0-1,-1 0-15,0 0 16,0 0 0,0 0-16,-29 28 15,29-28 1,-57 0-16,28 0 15,-28 0 1,-1 0-16,29 0 16,1 0-1,-59 0-15,58 0 16,-28 0-1,28-28-15,58 28 16,-58 0 31,58 0-32,-29 0-15,-57 0 16,86 0 0,-29 0-16,29 0 15,-29 0 16,29 0-15,-58 0-16,30 0 16,-1 0-1,29 0-15,-29 0 63,-29 0-48,58 0 1,-29 0 15,0-29-15,29 29-1,-29 0-15,1 0 16,-1 0-1,-29 0-15,0 0 16,29 0 0,1 0-16,-30 0 15,58-29 1,0 29 31,0-29-32,0 29 1,-29-29-1,29 29 1,0-29 31,0 0-32,0 29-15,0 0 16,29-29 0,-29 29-16,58-28 15,-30-1 1,30 29-16,-58-58 15,29 58 1,-29 0 31,29 0-32,0 0-15,0 0 16,-1 0 0,1 0-16,-29 0 62,58 0-46,-29 0-1,-29 0-15,29 0 16,0 0 31,-29 0-47,29 0 15,28 0 1,-28 0-16,0 0 15,0 0 1,0 0 0,-29 0-1,29 0 1,57 0-1,-57 0-15,58 0 16,-59 0 0,1-29-16,0 29 15,0 0 48,-29 0-48,58 0-15,-58-29 16,29 29 46,-29 0-62,57 0 16,-57 0-1,29 0 17,-29 0-1,29 0-16,0 0 1,0 0 0,-29 0-1,29 0 1,-29 0-1,29 0 1,-1 0 0,-28 0-16,29 0 15,-29 0 1,29 0-16,0 0 31,-29 0-15,29 0-1,-29 0-15,29 29 16,-29-29-1,57 0-15,-57 0 16,29 0 0,-29 0-16,29 0 31,0 0-16,0 0 1,-29 0-16,29 0 16,0 0-1,-29 0-15,29 0 63,-29 0-48,57 0-15,-28 0 16,0 0-1,-29 0-15,29 0 16,0 0 0,-29-29-1,29 29 1,-1 0-1,-28 0 1,29 0 15,-29 0-15,58 0-1,-58 0-15,29 0 16,-29 0 46,29 0-46,0 0-16,-1 0 16,-28 0-1,58 0-15,-58 0 16,29 0-1,-29 29 1,0-29 15,29 0-15,0 0-1,0 0 1,-29 0-16,29 29 16,-1-29-1,-28 0-15,29 0 16,0 0-1,0 29-15,0 0 16,-29-29 0,29 0 15,0 0-16,-1 0 1,1 0-16,0 0 16,29 0-1,-29 0-15,0 0 16,-29 0 15,28 0-31,1 0 16,0 0-1,58 0-15,-58 0 16,28 0-1,-28 0-15,-29 0 16,29 0 0,0 0-16,0 0 15,-29 0 1,29 0-16,0 0 15,-1 0 1,1 0 0,-29 0-1,29 0-15,0 0 31,-29 0-15,29 0 0,-29 29-1,0-29 1,29 0-1,0 0 1,-29 0 0,28 0-16,-28 0 15,58 0 1,-29 0-16,0 28 15,0-28 1,-29 29-16,29-29 62,0 0-62,-29 0 16,28 0 0,1 0-16,0 0 31,-29 0 0,29 0-15,0 0-1,0 0-15,-29 0 16,0 29-1,29-29-15,-29 0 16,28 0 0,1 0-16,0 0 31,-29 0-31,29 0 15,0 0 1,0 0-16,-29 0 16,29 0-1,-29 0-15,0 0 94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5:51.56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0,'0'0'109,"29"0"-93,0 0-1,0 0-15,29 0 16,-1 0 0,-28 0-16,0 0 15,-29 0 1,29 0-1,-29 0 1,58 0-16,-58 0 16,29 0-1,-1 0 1,1 0 31,0 0-32,-29 0-15,29 0 16,0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5-31T11:55:55.04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2770 60 0,'0'0'46,"-58"0"-30,29 0 0,0 0-16,29 29 15,-29-29 1,29 0-16,-29 0 31,0 0-15,1 0-1,-30 0-15,58 0 16,-29 0-1,0 0 63,0 0-78,0 0 16,29 0 0,-28 0-16,28 0 15,-29-29 1,29 29-16,-29-29 15,29 29 1,-29 0-16,0 0 16,29 0-1,-29 0-15,29 0 16,-29-29-1,1 29-15,28 0 16,-29 0 0,29 0-1,-29 0 1,29 0-1,-58 0 1,29 0 15,0 0-31,29 0 16,-29 0-1,29 0 1,-28 0 0,-1 0-16,0 0 15,29 0 1,-29 0-1,29 0 1,-29 0-16,0 0 16,29 0-1,0 29-15,-29-29 16,29 0-1,-28 0 32,-1 0-31,29 0-16,-29 0 15,29 0 1,-29 0-16,29 29 16,-29-29 46,0 0-46,-28 0-1,28 0-15,0 0 16,0 0-1,29 0 1,-29 0 0,29 0 30,-29 0-30,0 0-16,29 0 16,-57 0-1,-1 0-15,29 0 16,0 0-1,29 0 32,-29 0-31,29 0-16,-57 0 15,57 0 1,-29 0-16,0 0 16,0 0-1,29 0 32,-29 0-31,29 0-1,-29 0 16,29 0-15,-57 0 0,28 0-16,0 0 15,29 0 1,-29 0-16,29 0 15,-29 0 1,29 0 0,-29 29-1,0-29 1,29 0-1,0 0 17,-29 0-32,29 28 15,0-28 1,-28 0-16,-1 0 15,0 0 1,29 29-16,-58-29 16,58 29-1,-29-29 48,29 0-48,-29 0 1,1 0-16,28 0 15,-29 0 1,0 0 31,0 0-32,29 0-15,-29 0 16,29 0 0,-29 0 46,0 0-31,1 0-15,28 0 202,-29 0-202,29 0 46,-58 0-46,58 0-16,-29 0 15,29 0 1,-29 0 0,0 0-1,29 0 48,-29 0-63,29 29 31,-28-29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6CA14C-E848-4795-A1A8-EBD81D6037F9}" type="datetimeFigureOut">
              <a:rPr lang="en-US" altLang="en-US"/>
              <a:pPr>
                <a:defRPr/>
              </a:pPr>
              <a:t>5/9/2018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6FE74E-BDF8-4C4E-A067-146C34DFB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295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F82C1A-6949-4BEF-9DA2-AA55E5D5B44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867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D225EA-6461-4882-BFAF-59167853831A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334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215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FADBC3A-A517-4360-AFBE-FF28A265F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99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CC3C-CA81-4E84-96D7-1B8123022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25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9362-7968-4557-94C0-5BEF9B0B4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05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DBC3A-A517-4360-AFBE-FF28A265FF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63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0B7BA-F1A7-4D61-BB4E-516185D450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729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371B5-064B-4CEF-BFA2-9A288A841D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29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B49F6-96F0-421A-9D53-274154C0F0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6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6308B-3E05-4E16-B259-A8CB60927A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06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2BE22-2CB1-4A93-B84D-EB67746361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361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10DD2-827F-4D72-A0F7-0B23F486AF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139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4833C-2E0B-4A0F-A996-DE42B33401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33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0B7BA-F1A7-4D61-BB4E-516185D45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703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F463F-FB44-4D76-B02F-E237800A3D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011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9CC3C-CA81-4E84-96D7-1B8123022F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720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79362-7968-4557-94C0-5BEF9B0B43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88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371B5-064B-4CEF-BFA2-9A288A841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20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B49F6-96F0-421A-9D53-274154C0F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89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308B-3E05-4E16-B259-A8CB60927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28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2BE22-2CB1-4A93-B84D-EB6774636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83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10DD2-827F-4D72-A0F7-0B23F486A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96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833C-2E0B-4A0F-A996-DE42B3340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40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F463F-FB44-4D76-B02F-E237800A3D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23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4F6C8E-80E4-400A-BAA3-5C734B6CE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4F6C8E-80E4-400A-BAA3-5C734B6CE6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24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customXml" Target="../ink/ink6.xml"/><Relationship Id="rId18" Type="http://schemas.openxmlformats.org/officeDocument/2006/relationships/image" Target="../media/image20.emf"/><Relationship Id="rId26" Type="http://schemas.openxmlformats.org/officeDocument/2006/relationships/image" Target="../media/image24.emf"/><Relationship Id="rId39" Type="http://schemas.openxmlformats.org/officeDocument/2006/relationships/customXml" Target="../ink/ink19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28.emf"/><Relationship Id="rId42" Type="http://schemas.openxmlformats.org/officeDocument/2006/relationships/image" Target="../media/image32.emf"/><Relationship Id="rId7" Type="http://schemas.openxmlformats.org/officeDocument/2006/relationships/customXml" Target="../ink/ink3.xml"/><Relationship Id="rId12" Type="http://schemas.openxmlformats.org/officeDocument/2006/relationships/image" Target="../media/image17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0.emf"/><Relationship Id="rId2" Type="http://schemas.openxmlformats.org/officeDocument/2006/relationships/image" Target="../media/image12.png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customXml" Target="../ink/ink5.xml"/><Relationship Id="rId24" Type="http://schemas.openxmlformats.org/officeDocument/2006/relationships/image" Target="../media/image23.emf"/><Relationship Id="rId32" Type="http://schemas.openxmlformats.org/officeDocument/2006/relationships/image" Target="../media/image27.emf"/><Relationship Id="rId37" Type="http://schemas.openxmlformats.org/officeDocument/2006/relationships/customXml" Target="../ink/ink18.xml"/><Relationship Id="rId40" Type="http://schemas.openxmlformats.org/officeDocument/2006/relationships/image" Target="../media/image31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5.emf"/><Relationship Id="rId36" Type="http://schemas.openxmlformats.org/officeDocument/2006/relationships/image" Target="../media/image29.emf"/><Relationship Id="rId10" Type="http://schemas.openxmlformats.org/officeDocument/2006/relationships/image" Target="../media/image16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33.emf"/><Relationship Id="rId4" Type="http://schemas.openxmlformats.org/officeDocument/2006/relationships/image" Target="../media/image13.emf"/><Relationship Id="rId9" Type="http://schemas.openxmlformats.org/officeDocument/2006/relationships/customXml" Target="../ink/ink4.xml"/><Relationship Id="rId14" Type="http://schemas.openxmlformats.org/officeDocument/2006/relationships/image" Target="../media/image18.emf"/><Relationship Id="rId22" Type="http://schemas.openxmlformats.org/officeDocument/2006/relationships/image" Target="../media/image22.emf"/><Relationship Id="rId27" Type="http://schemas.openxmlformats.org/officeDocument/2006/relationships/customXml" Target="../ink/ink13.xml"/><Relationship Id="rId30" Type="http://schemas.openxmlformats.org/officeDocument/2006/relationships/image" Target="../media/image26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924800" cy="1143000"/>
          </a:xfrm>
        </p:spPr>
        <p:txBody>
          <a:bodyPr/>
          <a:lstStyle/>
          <a:p>
            <a:r>
              <a:rPr lang="en-US" dirty="0" smtClean="0"/>
              <a:t>Bell Ringer: 05/09/18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POD numbers 3 -6 &amp; 118-121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666" t="24444" r="22500" b="16667"/>
          <a:stretch/>
        </p:blipFill>
        <p:spPr>
          <a:xfrm>
            <a:off x="1981200" y="2819400"/>
            <a:ext cx="5562600" cy="4038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562600" y="6324600"/>
            <a:ext cx="1981200" cy="5334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Plant Adaptation:  Xylem &amp; Phloem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0" name="Picture 4" descr="I10-24-vas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2484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Adaptation:  LEAVES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Provides a large surface area to trap sunlight needed for photosynthesis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5364" name="Picture 5" descr="lea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2070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http://t1.gstatic.com/images?q=tbn:ANd9GcQ7kO385EuSqWp9PsZN6_v0iWyXG1nTp37REOunEV31Llvirt5X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37338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Plant Adaptation:  LEAVES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6820"/>
            <a:ext cx="6060308" cy="3724275"/>
          </a:xfrm>
        </p:spPr>
        <p:txBody>
          <a:bodyPr/>
          <a:lstStyle/>
          <a:p>
            <a:pPr lvl="1" eaLnBrk="1" hangingPunct="1"/>
            <a:r>
              <a:rPr lang="en-US" altLang="en-US" sz="2000" dirty="0" smtClean="0"/>
              <a:t>Leaf Anatomy: 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A: Cuticle (light blue)  </a:t>
            </a:r>
            <a:br>
              <a:rPr lang="en-US" altLang="en-US" sz="2400" dirty="0" smtClean="0"/>
            </a:br>
            <a:r>
              <a:rPr lang="en-US" altLang="en-US" sz="2400" dirty="0" smtClean="0"/>
              <a:t>	B: Epidermis (yellow) </a:t>
            </a:r>
            <a:br>
              <a:rPr lang="en-US" altLang="en-US" sz="2400" dirty="0" smtClean="0"/>
            </a:br>
            <a:r>
              <a:rPr lang="en-US" altLang="en-US" sz="2400" dirty="0" smtClean="0"/>
              <a:t>	C: Guard cells (pink) </a:t>
            </a:r>
            <a:br>
              <a:rPr lang="en-US" altLang="en-US" sz="2400" dirty="0" smtClean="0"/>
            </a:br>
            <a:r>
              <a:rPr lang="en-US" altLang="en-US" sz="2400" dirty="0" smtClean="0"/>
              <a:t>	D: Palisade Mesophyll (dark green) </a:t>
            </a:r>
            <a:br>
              <a:rPr lang="en-US" altLang="en-US" sz="2400" dirty="0" smtClean="0"/>
            </a:br>
            <a:r>
              <a:rPr lang="en-US" altLang="en-US" sz="2400" dirty="0" smtClean="0"/>
              <a:t>	E: Bundle Sheath (dark blue)                                                                                                      	F: Spongy Mesophyll (light green)                                                                                             	G: Xylem (orange) </a:t>
            </a:r>
            <a:br>
              <a:rPr lang="en-US" altLang="en-US" sz="2400" dirty="0" smtClean="0"/>
            </a:br>
            <a:r>
              <a:rPr lang="en-US" altLang="en-US" sz="2400" dirty="0" smtClean="0"/>
              <a:t>	H: Phloem (dark purple) 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435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444820" y="2951198"/>
              <a:ext cx="457560" cy="43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6940" y="2855078"/>
                <a:ext cx="5533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341140" y="2806478"/>
              <a:ext cx="1860120" cy="181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3269" y="2710167"/>
                <a:ext cx="1955861" cy="374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7143660" y="2751398"/>
              <a:ext cx="1491120" cy="242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5780" y="2655278"/>
                <a:ext cx="15868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7845660" y="2732318"/>
              <a:ext cx="646560" cy="230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97807" y="2636047"/>
                <a:ext cx="742267" cy="422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5226660" y="2971358"/>
              <a:ext cx="1548720" cy="63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78780" y="2874692"/>
                <a:ext cx="1644480" cy="257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8083980" y="3284918"/>
              <a:ext cx="561600" cy="30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36100" y="3187654"/>
                <a:ext cx="657360" cy="225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5299380" y="3270158"/>
              <a:ext cx="1476000" cy="149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51500" y="3173805"/>
                <a:ext cx="1571760" cy="341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8395740" y="5725358"/>
              <a:ext cx="18756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47860" y="5629238"/>
                <a:ext cx="2833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/>
              <p14:cNvContentPartPr/>
              <p14:nvPr/>
            </p14:nvContentPartPr>
            <p14:xfrm>
              <a:off x="6318180" y="5662358"/>
              <a:ext cx="997560" cy="73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70317" y="5566238"/>
                <a:ext cx="1093285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/>
              <p14:cNvContentPartPr/>
              <p14:nvPr/>
            </p14:nvContentPartPr>
            <p14:xfrm>
              <a:off x="7460100" y="3282758"/>
              <a:ext cx="447840" cy="84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12258" y="3186638"/>
                <a:ext cx="543523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/>
              <p14:cNvContentPartPr/>
              <p14:nvPr/>
            </p14:nvContentPartPr>
            <p14:xfrm>
              <a:off x="6888420" y="2947598"/>
              <a:ext cx="1019520" cy="435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0540" y="2851478"/>
                <a:ext cx="111528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/>
              <p14:cNvContentPartPr/>
              <p14:nvPr/>
            </p14:nvContentPartPr>
            <p14:xfrm>
              <a:off x="7897140" y="3366638"/>
              <a:ext cx="309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49810" y="3270518"/>
                <a:ext cx="125619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/>
              <p14:cNvContentPartPr/>
              <p14:nvPr/>
            </p14:nvContentPartPr>
            <p14:xfrm>
              <a:off x="7416540" y="5475518"/>
              <a:ext cx="865440" cy="323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68660" y="5379291"/>
                <a:ext cx="961200" cy="51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/>
              <p14:cNvContentPartPr/>
              <p14:nvPr/>
            </p14:nvContentPartPr>
            <p14:xfrm>
              <a:off x="5351220" y="5475518"/>
              <a:ext cx="883800" cy="345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03340" y="5379298"/>
                <a:ext cx="979560" cy="5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/>
              <p14:cNvContentPartPr/>
              <p14:nvPr/>
            </p14:nvContentPartPr>
            <p14:xfrm>
              <a:off x="5361660" y="3542318"/>
              <a:ext cx="3252240" cy="6159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13785" y="3446142"/>
                <a:ext cx="3347989" cy="80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" name="Ink 16"/>
              <p14:cNvContentPartPr/>
              <p14:nvPr/>
            </p14:nvContentPartPr>
            <p14:xfrm>
              <a:off x="5413500" y="4000238"/>
              <a:ext cx="1330560" cy="1987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65620" y="3904118"/>
                <a:ext cx="142632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/>
              <p14:cNvContentPartPr/>
              <p14:nvPr/>
            </p14:nvContentPartPr>
            <p14:xfrm>
              <a:off x="6826860" y="4248998"/>
              <a:ext cx="461160" cy="707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78980" y="4152829"/>
                <a:ext cx="556920" cy="899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/>
              <p14:cNvContentPartPr/>
              <p14:nvPr/>
            </p14:nvContentPartPr>
            <p14:xfrm>
              <a:off x="6358860" y="4239638"/>
              <a:ext cx="904320" cy="9097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10999" y="4143480"/>
                <a:ext cx="1000042" cy="1102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/>
              <p14:cNvContentPartPr/>
              <p14:nvPr/>
            </p14:nvContentPartPr>
            <p14:xfrm>
              <a:off x="5268060" y="4311638"/>
              <a:ext cx="3371400" cy="1206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20185" y="4215489"/>
                <a:ext cx="3467150" cy="1399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/>
              <p14:cNvContentPartPr/>
              <p14:nvPr/>
            </p14:nvContentPartPr>
            <p14:xfrm>
              <a:off x="6515100" y="4800158"/>
              <a:ext cx="623880" cy="161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67220" y="4703823"/>
                <a:ext cx="719640" cy="353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384" name="Ink 16383"/>
              <p14:cNvContentPartPr/>
              <p14:nvPr/>
            </p14:nvContentPartPr>
            <p14:xfrm>
              <a:off x="6490756" y="4495800"/>
              <a:ext cx="707040" cy="209160"/>
            </p14:xfrm>
          </p:contentPart>
        </mc:Choice>
        <mc:Fallback xmlns="">
          <p:pic>
            <p:nvPicPr>
              <p:cNvPr id="16384" name="Ink 1638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42876" y="4399680"/>
                <a:ext cx="802800" cy="401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Structure of the Leaf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en-US" dirty="0" smtClean="0"/>
              <a:t>What are the parts of the leaf responsible for?</a:t>
            </a:r>
          </a:p>
          <a:p>
            <a:pPr>
              <a:buFontTx/>
              <a:buChar char="-"/>
            </a:pPr>
            <a:r>
              <a:rPr lang="en-US" altLang="en-US" dirty="0" smtClean="0"/>
              <a:t>Write down one part of the leaf and what it is used for.</a:t>
            </a:r>
          </a:p>
          <a:p>
            <a:pPr>
              <a:buFontTx/>
              <a:buChar char="-"/>
            </a:pPr>
            <a:r>
              <a:rPr lang="en-US" altLang="en-US" dirty="0" smtClean="0"/>
              <a:t>https://www.youtube.com/watch?v=co0JdqUlycg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75089"/>
            <a:ext cx="3429000" cy="21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Adaptation:  CUTICLE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Waxy outer covering on a leaf or fruit</a:t>
            </a:r>
          </a:p>
          <a:p>
            <a:pPr eaLnBrk="1" hangingPunct="1"/>
            <a:r>
              <a:rPr lang="en-US" altLang="en-US" dirty="0" smtClean="0"/>
              <a:t>What does this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Covering help prevent?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(Hint: think about what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resource plants don’t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want to lose!)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18436" name="Picture 4" descr="leaf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64820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Adaptation:  STOMATA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Small openings on leaves, where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enters the plant AND where O</a:t>
            </a:r>
            <a:r>
              <a:rPr lang="en-US" altLang="en-US" baseline="-25000" dirty="0" smtClean="0"/>
              <a:t>2 </a:t>
            </a:r>
            <a:r>
              <a:rPr lang="en-US" altLang="en-US" dirty="0" smtClean="0"/>
              <a:t>and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 leave the plant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19460" name="Picture 4" descr="stomat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810000"/>
            <a:ext cx="46482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Adaptation:  STOMATA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Transpiration </a:t>
            </a:r>
            <a:r>
              <a:rPr lang="en-US" altLang="en-US" smtClean="0">
                <a:sym typeface="Wingdings" panose="05000000000000000000" pitchFamily="2" charset="2"/>
              </a:rPr>
              <a:t>  process where H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O leaves a plant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20484" name="Picture 4" descr="transpiration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81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tr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2984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Spore Bearing vs. Seed Bearing Plants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45435" y="2382078"/>
            <a:ext cx="4015477" cy="3724275"/>
          </a:xfrm>
        </p:spPr>
        <p:txBody>
          <a:bodyPr/>
          <a:lstStyle/>
          <a:p>
            <a:pPr eaLnBrk="1" hangingPunct="1"/>
            <a:r>
              <a:rPr lang="en-US" altLang="en-US" sz="3200" u="sng" dirty="0" smtClean="0"/>
              <a:t>Spore Bearing</a:t>
            </a:r>
            <a:r>
              <a:rPr lang="en-US" altLang="en-US" sz="3200" dirty="0" smtClean="0"/>
              <a:t>:</a:t>
            </a:r>
          </a:p>
          <a:p>
            <a:pPr lvl="2" eaLnBrk="1" hangingPunct="1"/>
            <a:r>
              <a:rPr lang="en-US" altLang="en-US" sz="2800" dirty="0" smtClean="0"/>
              <a:t>Mosses &amp; liverworts</a:t>
            </a:r>
          </a:p>
          <a:p>
            <a:pPr lvl="2" eaLnBrk="1" hangingPunct="1"/>
            <a:r>
              <a:rPr lang="en-US" altLang="en-US" sz="2800" dirty="0" smtClean="0"/>
              <a:t>Ferns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2" y="2362200"/>
            <a:ext cx="4383087" cy="3724275"/>
          </a:xfrm>
        </p:spPr>
        <p:txBody>
          <a:bodyPr/>
          <a:lstStyle/>
          <a:p>
            <a:pPr eaLnBrk="1" hangingPunct="1"/>
            <a:r>
              <a:rPr lang="en-US" altLang="en-US" sz="3200" u="sng" dirty="0" smtClean="0"/>
              <a:t>Seed Bearing</a:t>
            </a:r>
            <a:r>
              <a:rPr lang="en-US" altLang="en-US" sz="3200" dirty="0" smtClean="0"/>
              <a:t>:</a:t>
            </a:r>
          </a:p>
          <a:p>
            <a:pPr lvl="2" eaLnBrk="1" hangingPunct="1"/>
            <a:r>
              <a:rPr lang="en-US" altLang="en-US" sz="2800" dirty="0" smtClean="0"/>
              <a:t>Gymnosperms</a:t>
            </a:r>
          </a:p>
          <a:p>
            <a:pPr lvl="3" eaLnBrk="1" hangingPunct="1"/>
            <a:r>
              <a:rPr lang="en-US" altLang="en-US" sz="2000" dirty="0" smtClean="0"/>
              <a:t>Cone-bearing plants</a:t>
            </a:r>
          </a:p>
          <a:p>
            <a:pPr lvl="2" eaLnBrk="1" hangingPunct="1"/>
            <a:r>
              <a:rPr lang="en-US" altLang="en-US" sz="2800" dirty="0" smtClean="0"/>
              <a:t>Angiosperms</a:t>
            </a:r>
          </a:p>
          <a:p>
            <a:pPr lvl="3" eaLnBrk="1" hangingPunct="1"/>
            <a:r>
              <a:rPr lang="en-US" altLang="en-US" sz="2000" dirty="0" smtClean="0"/>
              <a:t>Flower-bearing plants</a:t>
            </a:r>
          </a:p>
          <a:p>
            <a:pPr lvl="1" eaLnBrk="1" hangingPunct="1">
              <a:buFontTx/>
              <a:buNone/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Adaptation:  SPORES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Light-weight &amp; can be carried by wind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22532" name="Picture 5" descr="sp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2384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3" name="Straight Arrow Connector 5"/>
          <p:cNvCxnSpPr>
            <a:cxnSpLocks noChangeShapeType="1"/>
          </p:cNvCxnSpPr>
          <p:nvPr/>
        </p:nvCxnSpPr>
        <p:spPr bwMode="auto">
          <a:xfrm flipH="1">
            <a:off x="5486400" y="3276600"/>
            <a:ext cx="11430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4" name="Straight Arrow Connector 7"/>
          <p:cNvCxnSpPr>
            <a:cxnSpLocks noChangeShapeType="1"/>
          </p:cNvCxnSpPr>
          <p:nvPr/>
        </p:nvCxnSpPr>
        <p:spPr bwMode="auto">
          <a:xfrm flipV="1">
            <a:off x="2133600" y="3657600"/>
            <a:ext cx="1524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6629400" y="29718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Capsule</a:t>
            </a: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1219200" y="3962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Spore</a:t>
            </a:r>
          </a:p>
        </p:txBody>
      </p:sp>
      <p:pic>
        <p:nvPicPr>
          <p:cNvPr id="9" name="Picture 6" descr="moss sp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8" name="Straight Arrow Connector 5"/>
          <p:cNvCxnSpPr>
            <a:cxnSpLocks noChangeShapeType="1"/>
          </p:cNvCxnSpPr>
          <p:nvPr/>
        </p:nvCxnSpPr>
        <p:spPr bwMode="auto">
          <a:xfrm>
            <a:off x="6781800" y="3429000"/>
            <a:ext cx="8382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Adaptation:  SEED PLANTS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Gymnosperms use 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 CONE to contain their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 seeds. 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Angiosperms use 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 FRUIT/FLOWER to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  contain their seeds.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23556" name="Picture 2" descr="http://www.driedflowersrus.com/images/images_big/pinecone_gold_t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241141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fernsforlife.weebly.com/uploads/7/6/9/8/769866/30831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83138"/>
            <a:ext cx="30480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Shape 46"/>
          <p:cNvSpPr>
            <a:spLocks noChangeArrowheads="1"/>
          </p:cNvSpPr>
          <p:nvPr/>
        </p:nvSpPr>
        <p:spPr bwMode="auto">
          <a:xfrm>
            <a:off x="7391400" y="1828800"/>
            <a:ext cx="1752600" cy="30559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 Plant Information &amp; </a:t>
            </a:r>
            <a:br>
              <a:rPr lang="en-US" altLang="en-US" smtClean="0"/>
            </a:br>
            <a:r>
              <a:rPr lang="en-US" altLang="en-US" smtClean="0"/>
              <a:t>Plant Adaptations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structures help plants adapt to living on the land, and, hence, survive?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Adaptation:  SEEDS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After pollination, a seed is formed.  The seed houses a “baby” plant and a food supply (endosperm) for the plant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25604" name="Picture 7" descr="http://buggyandbuddy.com/wp-content/uploads/2013/04/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660775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http://science6shms.pbworks.com/f/1273248819/seed%20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46672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Adaptation:  FLOWERS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769225" cy="3571875"/>
          </a:xfrm>
        </p:spPr>
        <p:txBody>
          <a:bodyPr/>
          <a:lstStyle/>
          <a:p>
            <a:pPr eaLnBrk="1" hangingPunct="1"/>
            <a:r>
              <a:rPr lang="en-US" altLang="en-US" smtClean="0"/>
              <a:t>Reproductive structure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of angiosperms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(flowering plants)</a:t>
            </a:r>
          </a:p>
          <a:p>
            <a:pPr eaLnBrk="1" hangingPunct="1"/>
            <a:r>
              <a:rPr lang="en-US" altLang="en-US" smtClean="0"/>
              <a:t>Female:  pistil/carpel</a:t>
            </a:r>
          </a:p>
          <a:p>
            <a:pPr lvl="1" eaLnBrk="1" hangingPunct="1"/>
            <a:r>
              <a:rPr lang="en-US" altLang="en-US" smtClean="0"/>
              <a:t>Style, stigma, and ovary</a:t>
            </a:r>
          </a:p>
          <a:p>
            <a:pPr eaLnBrk="1" hangingPunct="1"/>
            <a:r>
              <a:rPr lang="en-US" altLang="en-US" smtClean="0"/>
              <a:t>Male:  stamen</a:t>
            </a:r>
          </a:p>
          <a:p>
            <a:pPr lvl="1" eaLnBrk="1" hangingPunct="1"/>
            <a:r>
              <a:rPr lang="en-US" altLang="en-US" smtClean="0"/>
              <a:t>Anther and filament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26628" name="Picture 4" descr="flower%20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4497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Adaptation:  FLOWERS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7693025" cy="3571875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reproductive cells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are found inside of the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ovary in the FEMALE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part of the plant?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(Hint: think about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What all FEMALE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reproductive cells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smtClean="0"/>
              <a:t>are called)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                 ?</a:t>
            </a:r>
          </a:p>
        </p:txBody>
      </p:sp>
      <p:pic>
        <p:nvPicPr>
          <p:cNvPr id="27652" name="Picture 4" descr="http://blog.lib.umn.edu/michaels/tuesmorn/Hibiscus_Parts_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2228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http://content61.eol.org/content/2012/06/15/10/56581_580_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0"/>
            <a:ext cx="30480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4" name="Straight Arrow Connector 8"/>
          <p:cNvCxnSpPr>
            <a:cxnSpLocks noChangeShapeType="1"/>
          </p:cNvCxnSpPr>
          <p:nvPr/>
        </p:nvCxnSpPr>
        <p:spPr bwMode="auto">
          <a:xfrm>
            <a:off x="3276600" y="5029200"/>
            <a:ext cx="1981200" cy="381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Straight Arrow Connector 9"/>
          <p:cNvCxnSpPr>
            <a:cxnSpLocks noChangeShapeType="1"/>
          </p:cNvCxnSpPr>
          <p:nvPr/>
        </p:nvCxnSpPr>
        <p:spPr bwMode="auto">
          <a:xfrm>
            <a:off x="3352800" y="4800600"/>
            <a:ext cx="1905000" cy="304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Adaptation:  FLOWERS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7693025" cy="3571875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reproductive cells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are found on the anther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in the MALE part of the plant?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                 ?				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					?</a:t>
            </a:r>
          </a:p>
        </p:txBody>
      </p:sp>
      <p:pic>
        <p:nvPicPr>
          <p:cNvPr id="28676" name="Picture 2" descr="http://t3.gstatic.com/images?q=tbn:ANd9GcQJYCU3CUF6d--gKBhfl2rlpxhsYbJUIXkWUcWNnld4F0ZGrS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www.photomacrography.net/forum/userpix/593_Anther_of_Hibiscu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342106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78" name="Straight Arrow Connector 8"/>
          <p:cNvCxnSpPr>
            <a:cxnSpLocks noChangeShapeType="1"/>
          </p:cNvCxnSpPr>
          <p:nvPr/>
        </p:nvCxnSpPr>
        <p:spPr bwMode="auto">
          <a:xfrm flipH="1">
            <a:off x="4114800" y="5410200"/>
            <a:ext cx="2286000" cy="381000"/>
          </a:xfrm>
          <a:prstGeom prst="straightConnector1">
            <a:avLst/>
          </a:prstGeom>
          <a:noFill/>
          <a:ln w="28575">
            <a:solidFill>
              <a:srgbClr val="92D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Straight Arrow Connector 12"/>
          <p:cNvCxnSpPr>
            <a:cxnSpLocks noChangeShapeType="1"/>
          </p:cNvCxnSpPr>
          <p:nvPr/>
        </p:nvCxnSpPr>
        <p:spPr bwMode="auto">
          <a:xfrm flipV="1">
            <a:off x="6629400" y="4038600"/>
            <a:ext cx="381000" cy="1066800"/>
          </a:xfrm>
          <a:prstGeom prst="straightConnector1">
            <a:avLst/>
          </a:prstGeom>
          <a:noFill/>
          <a:ln w="28575">
            <a:solidFill>
              <a:srgbClr val="92D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5410200" y="57912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Hint: What reproductive cells do all males have???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Plant Adaptation:  Flowers &amp; Fruit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are the roles of flowers and fruit for a plant?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9700" name="Picture 4" descr="350px-Flower_poster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922">
            <a:off x="1843583" y="2948120"/>
            <a:ext cx="3257399" cy="432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683" y="2895600"/>
            <a:ext cx="2803117" cy="380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Structures &amp;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Write down eight facts</a:t>
            </a:r>
          </a:p>
          <a:p>
            <a:r>
              <a:rPr lang="en-US" sz="2400" dirty="0" smtClean="0"/>
              <a:t>https</a:t>
            </a:r>
            <a:r>
              <a:rPr lang="en-US" sz="2400" dirty="0"/>
              <a:t>://www.youtube.com/watch?v=DGpPHrLF-5M</a:t>
            </a:r>
          </a:p>
        </p:txBody>
      </p:sp>
    </p:spTree>
    <p:extLst>
      <p:ext uri="{BB962C8B-B14F-4D97-AF65-F5344CB8AC3E}">
        <p14:creationId xmlns:p14="http://schemas.microsoft.com/office/powerpoint/2010/main" val="8544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finished raise hand then </a:t>
            </a:r>
            <a:r>
              <a:rPr lang="en-US" smtClean="0"/>
              <a:t>work on Get </a:t>
            </a:r>
            <a:r>
              <a:rPr lang="en-US" dirty="0" smtClean="0"/>
              <a:t>It 12-16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 POD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DEAR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153400" cy="3724275"/>
          </a:xfrm>
        </p:spPr>
        <p:txBody>
          <a:bodyPr/>
          <a:lstStyle/>
          <a:p>
            <a:r>
              <a:rPr lang="en-US" sz="4800" dirty="0"/>
              <a:t>tinyurl.com/</a:t>
            </a:r>
            <a:r>
              <a:rPr lang="en-US" sz="4800" dirty="0" err="1"/>
              <a:t>akrisingseniors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2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r>
              <a:rPr lang="en-US" sz="4400" dirty="0" smtClean="0"/>
              <a:t>May 10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		   	</a:t>
            </a:r>
            <a:r>
              <a:rPr lang="en-US" sz="4400" dirty="0"/>
              <a:t> </a:t>
            </a:r>
            <a:r>
              <a:rPr lang="en-US" sz="4400" dirty="0" smtClean="0"/>
              <a:t>  Living Org.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 smtClean="0"/>
              <a:t>What is the function of nephridia?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Identify two organisms that respire through their skin.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Why are frogs able to complete external reproduction as compared to a land mammal?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Why are leaves on the jungle floor larger than the top?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Characteristics of Plants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Eukaryotic</a:t>
            </a:r>
          </a:p>
          <a:p>
            <a:pPr eaLnBrk="1" hangingPunct="1"/>
            <a:r>
              <a:rPr lang="en-US" altLang="en-US" sz="3200" dirty="0" smtClean="0"/>
              <a:t>Multi-cellular </a:t>
            </a:r>
          </a:p>
          <a:p>
            <a:pPr eaLnBrk="1" hangingPunct="1"/>
            <a:r>
              <a:rPr lang="en-US" altLang="en-US" sz="3200" dirty="0" smtClean="0"/>
              <a:t>Autotrophic</a:t>
            </a:r>
          </a:p>
          <a:p>
            <a:pPr eaLnBrk="1" hangingPunct="1"/>
            <a:r>
              <a:rPr lang="en-US" altLang="en-US" sz="3200" dirty="0" smtClean="0"/>
              <a:t>Evolved from green algae</a:t>
            </a:r>
          </a:p>
          <a:p>
            <a:pPr eaLnBrk="1" hangingPunct="1"/>
            <a:r>
              <a:rPr lang="en-US" altLang="en-US" sz="3200" dirty="0" smtClean="0"/>
              <a:t>Make their own food through photosynthesis</a:t>
            </a:r>
          </a:p>
          <a:p>
            <a:pPr lvl="1" eaLnBrk="1" hangingPunct="1"/>
            <a:r>
              <a:rPr lang="en-US" altLang="en-US" sz="2800" dirty="0" smtClean="0"/>
              <a:t>Light + 6H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+ 6CO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ym typeface="Wingdings" panose="05000000000000000000" pitchFamily="2" charset="2"/>
              </a:rPr>
              <a:t>  C</a:t>
            </a:r>
            <a:r>
              <a:rPr lang="en-US" altLang="en-US" sz="2800" baseline="-25000" dirty="0" smtClean="0">
                <a:sym typeface="Wingdings" panose="05000000000000000000" pitchFamily="2" charset="2"/>
              </a:rPr>
              <a:t>6</a:t>
            </a:r>
            <a:r>
              <a:rPr lang="en-US" altLang="en-US" sz="2800" dirty="0" smtClean="0">
                <a:sym typeface="Wingdings" panose="05000000000000000000" pitchFamily="2" charset="2"/>
              </a:rPr>
              <a:t>H</a:t>
            </a:r>
            <a:r>
              <a:rPr lang="en-US" altLang="en-US" sz="2800" baseline="-25000" dirty="0" smtClean="0">
                <a:sym typeface="Wingdings" panose="05000000000000000000" pitchFamily="2" charset="2"/>
              </a:rPr>
              <a:t>12</a:t>
            </a:r>
            <a:r>
              <a:rPr lang="en-US" altLang="en-US" sz="2800" dirty="0" smtClean="0">
                <a:sym typeface="Wingdings" panose="05000000000000000000" pitchFamily="2" charset="2"/>
              </a:rPr>
              <a:t>O</a:t>
            </a:r>
            <a:r>
              <a:rPr lang="en-US" altLang="en-US" sz="2800" baseline="-25000" dirty="0" smtClean="0">
                <a:sym typeface="Wingdings" panose="05000000000000000000" pitchFamily="2" charset="2"/>
              </a:rPr>
              <a:t>6</a:t>
            </a:r>
            <a:r>
              <a:rPr lang="en-US" altLang="en-US" sz="2800" dirty="0" smtClean="0">
                <a:sym typeface="Wingdings" panose="05000000000000000000" pitchFamily="2" charset="2"/>
              </a:rPr>
              <a:t> + 6O</a:t>
            </a:r>
            <a:r>
              <a:rPr lang="en-US" altLang="en-US" sz="2800" baseline="-25000" dirty="0" smtClean="0">
                <a:sym typeface="Wingdings" panose="05000000000000000000" pitchFamily="2" charset="2"/>
              </a:rPr>
              <a:t>2</a:t>
            </a:r>
            <a:endParaRPr lang="en-US" altLang="en-US" sz="2800" dirty="0" smtClean="0">
              <a:sym typeface="Wingdings" panose="05000000000000000000" pitchFamily="2" charset="2"/>
            </a:endParaRPr>
          </a:p>
          <a:p>
            <a:pPr lvl="1" eaLnBrk="1" hangingPunct="1"/>
            <a:r>
              <a:rPr lang="en-US" altLang="en-US" sz="2800" dirty="0" smtClean="0">
                <a:sym typeface="Wingdings" panose="05000000000000000000" pitchFamily="2" charset="2"/>
              </a:rPr>
              <a:t>Occurs in organelles called chloroplasts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28" y="-22551"/>
            <a:ext cx="3944882" cy="2917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0"/>
            <a:ext cx="4702629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00" y="3276600"/>
            <a:ext cx="5842528" cy="3505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7244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Microviewer Picture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39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5" y="-228600"/>
            <a:ext cx="7886700" cy="1325563"/>
          </a:xfrm>
        </p:spPr>
        <p:txBody>
          <a:bodyPr/>
          <a:lstStyle/>
          <a:p>
            <a:r>
              <a:rPr lang="en-US" b="1" u="sng" dirty="0" smtClean="0"/>
              <a:t>STERNGRR Plant </a:t>
            </a:r>
            <a:r>
              <a:rPr lang="en-US" b="1" u="sng" dirty="0" smtClean="0"/>
              <a:t>Lab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29" y="685800"/>
            <a:ext cx="9111465" cy="6248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do we treat dissecting microscopes?</a:t>
            </a:r>
          </a:p>
          <a:p>
            <a:r>
              <a:rPr lang="en-US" sz="3200" dirty="0" smtClean="0"/>
              <a:t>Show me the pollen and ovary under your dissecting scope to receive a check mark.</a:t>
            </a:r>
          </a:p>
          <a:p>
            <a:r>
              <a:rPr lang="en-US" sz="3200" dirty="0" smtClean="0"/>
              <a:t>If you tare my plants you can go out into the wilderness and replace them…I only accept moss with spores. </a:t>
            </a:r>
            <a:r>
              <a:rPr lang="en-US" sz="3200" dirty="0" smtClean="0">
                <a:sym typeface="Wingdings" panose="05000000000000000000" pitchFamily="2" charset="2"/>
              </a:rPr>
              <a:t> </a:t>
            </a:r>
          </a:p>
          <a:p>
            <a:r>
              <a:rPr lang="en-US" sz="3200" dirty="0" smtClean="0"/>
              <a:t>When finished clean up station and work on POD 122-127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129087"/>
            <a:ext cx="3638550" cy="27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this and how does it move?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163416"/>
            <a:ext cx="4862513" cy="33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Nonvascular vs. Vascular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>
          <a:xfrm>
            <a:off x="838199" y="2362200"/>
            <a:ext cx="3694113" cy="3724275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Nonvascular</a:t>
            </a:r>
            <a:r>
              <a:rPr lang="en-US" altLang="en-US" dirty="0" smtClean="0"/>
              <a:t>:</a:t>
            </a:r>
          </a:p>
          <a:p>
            <a:pPr lvl="2" eaLnBrk="1" hangingPunct="1"/>
            <a:r>
              <a:rPr lang="en-US" altLang="en-US" dirty="0" smtClean="0"/>
              <a:t>mosses &amp; liverworts</a:t>
            </a:r>
          </a:p>
        </p:txBody>
      </p:sp>
      <p:sp>
        <p:nvSpPr>
          <p:cNvPr id="7172" name="Rectangle 5"/>
          <p:cNvSpPr txBox="1">
            <a:spLocks noChangeArrowheads="1"/>
          </p:cNvSpPr>
          <p:nvPr/>
        </p:nvSpPr>
        <p:spPr bwMode="auto">
          <a:xfrm>
            <a:off x="4760913" y="2362200"/>
            <a:ext cx="3770312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 dirty="0"/>
              <a:t>Vascular</a:t>
            </a:r>
            <a:r>
              <a:rPr lang="en-US" altLang="en-US" dirty="0"/>
              <a:t>:</a:t>
            </a:r>
          </a:p>
          <a:p>
            <a:pPr lvl="1" eaLnBrk="1" hangingPunct="1">
              <a:buFontTx/>
              <a:buNone/>
            </a:pPr>
            <a:r>
              <a:rPr lang="en-US" altLang="en-US" sz="2800" dirty="0"/>
              <a:t>-   </a:t>
            </a:r>
            <a:r>
              <a:rPr lang="en-US" altLang="en-US" dirty="0"/>
              <a:t>Ferns</a:t>
            </a:r>
          </a:p>
          <a:p>
            <a:pPr lvl="1" eaLnBrk="1" hangingPunct="1"/>
            <a:r>
              <a:rPr lang="en-US" altLang="en-US" dirty="0"/>
              <a:t>Gymnosperms</a:t>
            </a:r>
          </a:p>
          <a:p>
            <a:pPr lvl="2" eaLnBrk="1" hangingPunct="1"/>
            <a:r>
              <a:rPr lang="en-US" altLang="en-US" dirty="0"/>
              <a:t>Cone-bearing plants</a:t>
            </a:r>
          </a:p>
          <a:p>
            <a:pPr lvl="2" eaLnBrk="1" hangingPunct="1"/>
            <a:r>
              <a:rPr lang="en-US" altLang="en-US" dirty="0"/>
              <a:t>Pine, cedar, redwood, fir, cypress, </a:t>
            </a:r>
            <a:r>
              <a:rPr lang="en-US" altLang="en-US" dirty="0" err="1"/>
              <a:t>etc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Angiosperms</a:t>
            </a:r>
          </a:p>
          <a:p>
            <a:pPr lvl="2" eaLnBrk="1" hangingPunct="1"/>
            <a:r>
              <a:rPr lang="en-US" altLang="en-US" dirty="0"/>
              <a:t>Flower-bearing plants</a:t>
            </a:r>
          </a:p>
          <a:p>
            <a:pPr lvl="1" eaLnBrk="1" hangingPunct="1"/>
            <a:endParaRPr lang="en-US" altLang="en-US" sz="2000" dirty="0"/>
          </a:p>
        </p:txBody>
      </p:sp>
      <p:pic>
        <p:nvPicPr>
          <p:cNvPr id="6" name="Picture 6" descr="moss sp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28" y="3589338"/>
            <a:ext cx="2451497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Shape 46"/>
          <p:cNvSpPr>
            <a:spLocks noChangeArrowheads="1"/>
          </p:cNvSpPr>
          <p:nvPr/>
        </p:nvSpPr>
        <p:spPr bwMode="auto">
          <a:xfrm>
            <a:off x="7391400" y="0"/>
            <a:ext cx="1752600" cy="30559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5" name="Shape 66"/>
          <p:cNvSpPr>
            <a:spLocks noChangeArrowheads="1"/>
          </p:cNvSpPr>
          <p:nvPr/>
        </p:nvSpPr>
        <p:spPr bwMode="auto">
          <a:xfrm>
            <a:off x="3064669" y="4569171"/>
            <a:ext cx="2133600" cy="1524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1143000"/>
          </a:xfrm>
        </p:spPr>
        <p:txBody>
          <a:bodyPr/>
          <a:lstStyle/>
          <a:p>
            <a:r>
              <a:rPr lang="en-US" altLang="en-US" smtClean="0"/>
              <a:t>Cladogram of Plant Evolution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181600" y="2819400"/>
            <a:ext cx="5181600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mtClean="0"/>
              <a:t>     4. What plants have vascular tissue?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mtClean="0"/>
              <a:t>    5. Which plants have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mtClean="0"/>
              <a:t>      seeds? 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4689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Plant Adaptation:  ROOTS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Allows plants to take in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water needed for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photosynthesis while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living on land</a:t>
            </a:r>
          </a:p>
          <a:p>
            <a:pPr eaLnBrk="1" hangingPunct="1"/>
            <a:r>
              <a:rPr lang="en-US" altLang="en-US" dirty="0" smtClean="0"/>
              <a:t>Types of roots </a:t>
            </a:r>
            <a:r>
              <a:rPr lang="en-US" altLang="en-US" dirty="0" smtClean="0">
                <a:sym typeface="Wingdings" panose="05000000000000000000" pitchFamily="2" charset="2"/>
              </a:rPr>
              <a:t></a:t>
            </a:r>
            <a:endParaRPr lang="en-US" altLang="en-US" dirty="0" smtClean="0"/>
          </a:p>
        </p:txBody>
      </p:sp>
      <p:pic>
        <p:nvPicPr>
          <p:cNvPr id="9220" name="Picture 4" descr="root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514600"/>
            <a:ext cx="3573462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3124200" y="-190500"/>
            <a:ext cx="79248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Plant Adaptation:  ROOTS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7693025" cy="50958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Root Hairs – increase the surface area, so more water can be absorbed by plants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0244" name="Picture 4" descr="r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4008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Plant Adaptation:  XYLEM &amp; PHLOEM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Xylem: tissue that transports water from the roots to the stem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Phloem: tissue that transport glucose (food) from the leaf to other areas of the plant’s body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Collectively called “vascular bundle”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lant trans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17475"/>
            <a:ext cx="6172200" cy="720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2623</TotalTime>
  <Words>664</Words>
  <Application>Microsoft Office PowerPoint</Application>
  <PresentationFormat>On-screen Show (4:3)</PresentationFormat>
  <Paragraphs>138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Capsules</vt:lpstr>
      <vt:lpstr>Office Theme</vt:lpstr>
      <vt:lpstr>Bell Ringer: 05/09/18</vt:lpstr>
      <vt:lpstr>General Plant Information &amp;  Plant Adaptations</vt:lpstr>
      <vt:lpstr>Characteristics of Plants</vt:lpstr>
      <vt:lpstr>Nonvascular vs. Vascular</vt:lpstr>
      <vt:lpstr>Cladogram of Plant Evolution</vt:lpstr>
      <vt:lpstr>Plant Adaptation:  ROOTS</vt:lpstr>
      <vt:lpstr>Plant Adaptation:  ROOTS</vt:lpstr>
      <vt:lpstr>Plant Adaptation:  XYLEM &amp; PHLOEM</vt:lpstr>
      <vt:lpstr>PowerPoint Presentation</vt:lpstr>
      <vt:lpstr>Plant Adaptation:  Xylem &amp; Phloem</vt:lpstr>
      <vt:lpstr>Plant Adaptation:  LEAVES</vt:lpstr>
      <vt:lpstr>Plant Adaptation:  LEAVES</vt:lpstr>
      <vt:lpstr>Structure of the Leaf</vt:lpstr>
      <vt:lpstr>Plant Adaptation:  CUTICLE</vt:lpstr>
      <vt:lpstr>Plant Adaptation:  STOMATA</vt:lpstr>
      <vt:lpstr>Plant Adaptation:  STOMATA</vt:lpstr>
      <vt:lpstr>Spore Bearing vs. Seed Bearing Plants</vt:lpstr>
      <vt:lpstr>Plant Adaptation:  SPORES</vt:lpstr>
      <vt:lpstr>Plant Adaptation:  SEED PLANTS</vt:lpstr>
      <vt:lpstr>Plant Adaptation:  SEEDS</vt:lpstr>
      <vt:lpstr>Plant Adaptation:  FLOWERS</vt:lpstr>
      <vt:lpstr>Plant Adaptation:  FLOWERS</vt:lpstr>
      <vt:lpstr>Plant Adaptation:  FLOWERS</vt:lpstr>
      <vt:lpstr>Plant Adaptation:  Flowers &amp; Fruit</vt:lpstr>
      <vt:lpstr>Plant Structures &amp; Adaptations</vt:lpstr>
      <vt:lpstr>When finished raise hand then work on Get It 12-16</vt:lpstr>
      <vt:lpstr>Closure POD #8</vt:lpstr>
      <vt:lpstr>DEAR DAY</vt:lpstr>
      <vt:lpstr>May 10th         Living Org.</vt:lpstr>
      <vt:lpstr>PowerPoint Presentation</vt:lpstr>
      <vt:lpstr>STERNGRR Plant Lab</vt:lpstr>
      <vt:lpstr>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Plant Information &amp;  Plant Adaptations</dc:title>
  <dc:creator>Pasciak, Lauren A.</dc:creator>
  <cp:lastModifiedBy>Pasciak, Lauren A.</cp:lastModifiedBy>
  <cp:revision>52</cp:revision>
  <dcterms:created xsi:type="dcterms:W3CDTF">2015-12-16T22:49:12Z</dcterms:created>
  <dcterms:modified xsi:type="dcterms:W3CDTF">2018-05-09T18:16:41Z</dcterms:modified>
</cp:coreProperties>
</file>